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3934" r:id="rId13"/>
    <p:sldMasterId id="2147483946" r:id="rId14"/>
    <p:sldMasterId id="2147483958" r:id="rId15"/>
    <p:sldMasterId id="2147483970" r:id="rId16"/>
    <p:sldMasterId id="2147483982" r:id="rId17"/>
    <p:sldMasterId id="2147483994" r:id="rId18"/>
    <p:sldMasterId id="2147484006" r:id="rId19"/>
    <p:sldMasterId id="2147484018" r:id="rId20"/>
    <p:sldMasterId id="2147484030" r:id="rId21"/>
    <p:sldMasterId id="2147484042" r:id="rId22"/>
    <p:sldMasterId id="2147484054" r:id="rId23"/>
    <p:sldMasterId id="2147484066" r:id="rId24"/>
    <p:sldMasterId id="2147484078" r:id="rId25"/>
    <p:sldMasterId id="2147484090" r:id="rId26"/>
    <p:sldMasterId id="2147484102" r:id="rId27"/>
    <p:sldMasterId id="2147484114" r:id="rId28"/>
    <p:sldMasterId id="2147484126" r:id="rId29"/>
    <p:sldMasterId id="2147484138" r:id="rId30"/>
    <p:sldMasterId id="2147484150" r:id="rId31"/>
    <p:sldMasterId id="2147484162" r:id="rId32"/>
    <p:sldMasterId id="2147484174" r:id="rId33"/>
    <p:sldMasterId id="2147484186" r:id="rId34"/>
    <p:sldMasterId id="2147484198" r:id="rId35"/>
    <p:sldMasterId id="2147484210" r:id="rId36"/>
    <p:sldMasterId id="2147484222" r:id="rId37"/>
    <p:sldMasterId id="2147484234" r:id="rId38"/>
    <p:sldMasterId id="2147484246" r:id="rId39"/>
    <p:sldMasterId id="2147484369" r:id="rId40"/>
  </p:sldMasterIdLst>
  <p:notesMasterIdLst>
    <p:notesMasterId r:id="rId75"/>
  </p:notesMasterIdLst>
  <p:handoutMasterIdLst>
    <p:handoutMasterId r:id="rId76"/>
  </p:handoutMasterIdLst>
  <p:sldIdLst>
    <p:sldId id="256" r:id="rId41"/>
    <p:sldId id="333" r:id="rId42"/>
    <p:sldId id="291" r:id="rId43"/>
    <p:sldId id="313" r:id="rId44"/>
    <p:sldId id="347" r:id="rId45"/>
    <p:sldId id="334" r:id="rId46"/>
    <p:sldId id="335" r:id="rId47"/>
    <p:sldId id="314" r:id="rId48"/>
    <p:sldId id="336" r:id="rId49"/>
    <p:sldId id="337" r:id="rId50"/>
    <p:sldId id="316" r:id="rId51"/>
    <p:sldId id="317" r:id="rId52"/>
    <p:sldId id="318" r:id="rId53"/>
    <p:sldId id="338" r:id="rId54"/>
    <p:sldId id="320" r:id="rId55"/>
    <p:sldId id="353" r:id="rId56"/>
    <p:sldId id="339" r:id="rId57"/>
    <p:sldId id="351" r:id="rId58"/>
    <p:sldId id="340" r:id="rId59"/>
    <p:sldId id="341" r:id="rId60"/>
    <p:sldId id="321" r:id="rId61"/>
    <p:sldId id="342" r:id="rId62"/>
    <p:sldId id="322" r:id="rId63"/>
    <p:sldId id="344" r:id="rId64"/>
    <p:sldId id="348" r:id="rId65"/>
    <p:sldId id="345" r:id="rId66"/>
    <p:sldId id="343" r:id="rId67"/>
    <p:sldId id="323" r:id="rId68"/>
    <p:sldId id="282" r:id="rId69"/>
    <p:sldId id="277" r:id="rId70"/>
    <p:sldId id="350" r:id="rId71"/>
    <p:sldId id="346" r:id="rId72"/>
    <p:sldId id="349" r:id="rId73"/>
    <p:sldId id="352" r:id="rId74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29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260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390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518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650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2778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199909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039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 autoAdjust="0"/>
    <p:restoredTop sz="99789" autoAdjust="0"/>
  </p:normalViewPr>
  <p:slideViewPr>
    <p:cSldViewPr>
      <p:cViewPr varScale="1">
        <p:scale>
          <a:sx n="58" d="100"/>
          <a:sy n="58" d="100"/>
        </p:scale>
        <p:origin x="-400" y="-10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16"/>
    </p:cViewPr>
  </p:sorterViewPr>
  <p:notesViewPr>
    <p:cSldViewPr snapToGrid="0" snapToObjects="1">
      <p:cViewPr varScale="1">
        <p:scale>
          <a:sx n="66" d="100"/>
          <a:sy n="66" d="100"/>
        </p:scale>
        <p:origin x="-2392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slide" Target="slides/slide23.xml"/><Relationship Id="rId64" Type="http://schemas.openxmlformats.org/officeDocument/2006/relationships/slide" Target="slides/slide24.xml"/><Relationship Id="rId65" Type="http://schemas.openxmlformats.org/officeDocument/2006/relationships/slide" Target="slides/slide25.xml"/><Relationship Id="rId66" Type="http://schemas.openxmlformats.org/officeDocument/2006/relationships/slide" Target="slides/slide26.xml"/><Relationship Id="rId67" Type="http://schemas.openxmlformats.org/officeDocument/2006/relationships/slide" Target="slides/slide27.xml"/><Relationship Id="rId68" Type="http://schemas.openxmlformats.org/officeDocument/2006/relationships/slide" Target="slides/slide28.xml"/><Relationship Id="rId69" Type="http://schemas.openxmlformats.org/officeDocument/2006/relationships/slide" Target="slides/slide29.xml"/><Relationship Id="rId50" Type="http://schemas.openxmlformats.org/officeDocument/2006/relationships/slide" Target="slides/slide10.xml"/><Relationship Id="rId51" Type="http://schemas.openxmlformats.org/officeDocument/2006/relationships/slide" Target="slides/slide11.xml"/><Relationship Id="rId52" Type="http://schemas.openxmlformats.org/officeDocument/2006/relationships/slide" Target="slides/slide12.xml"/><Relationship Id="rId53" Type="http://schemas.openxmlformats.org/officeDocument/2006/relationships/slide" Target="slides/slide13.xml"/><Relationship Id="rId54" Type="http://schemas.openxmlformats.org/officeDocument/2006/relationships/slide" Target="slides/slide14.xml"/><Relationship Id="rId55" Type="http://schemas.openxmlformats.org/officeDocument/2006/relationships/slide" Target="slides/slide15.xml"/><Relationship Id="rId56" Type="http://schemas.openxmlformats.org/officeDocument/2006/relationships/slide" Target="slides/slide16.xml"/><Relationship Id="rId57" Type="http://schemas.openxmlformats.org/officeDocument/2006/relationships/slide" Target="slides/slide17.xml"/><Relationship Id="rId58" Type="http://schemas.openxmlformats.org/officeDocument/2006/relationships/slide" Target="slides/slide18.xml"/><Relationship Id="rId59" Type="http://schemas.openxmlformats.org/officeDocument/2006/relationships/slide" Target="slides/slide19.xml"/><Relationship Id="rId40" Type="http://schemas.openxmlformats.org/officeDocument/2006/relationships/slideMaster" Target="slideMasters/slideMaster40.xml"/><Relationship Id="rId41" Type="http://schemas.openxmlformats.org/officeDocument/2006/relationships/slide" Target="slides/slide1.xml"/><Relationship Id="rId42" Type="http://schemas.openxmlformats.org/officeDocument/2006/relationships/slide" Target="slides/slide2.xml"/><Relationship Id="rId43" Type="http://schemas.openxmlformats.org/officeDocument/2006/relationships/slide" Target="slides/slide3.xml"/><Relationship Id="rId44" Type="http://schemas.openxmlformats.org/officeDocument/2006/relationships/slide" Target="slides/slide4.xml"/><Relationship Id="rId45" Type="http://schemas.openxmlformats.org/officeDocument/2006/relationships/slide" Target="slides/slide5.xml"/><Relationship Id="rId46" Type="http://schemas.openxmlformats.org/officeDocument/2006/relationships/slide" Target="slides/slide6.xml"/><Relationship Id="rId47" Type="http://schemas.openxmlformats.org/officeDocument/2006/relationships/slide" Target="slides/slide7.xml"/><Relationship Id="rId48" Type="http://schemas.openxmlformats.org/officeDocument/2006/relationships/slide" Target="slides/slide8.xml"/><Relationship Id="rId4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30.xml"/><Relationship Id="rId71" Type="http://schemas.openxmlformats.org/officeDocument/2006/relationships/slide" Target="slides/slide31.xml"/><Relationship Id="rId72" Type="http://schemas.openxmlformats.org/officeDocument/2006/relationships/slide" Target="slides/slide32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73" Type="http://schemas.openxmlformats.org/officeDocument/2006/relationships/slide" Target="slides/slide33.xml"/><Relationship Id="rId74" Type="http://schemas.openxmlformats.org/officeDocument/2006/relationships/slide" Target="slides/slide34.xml"/><Relationship Id="rId75" Type="http://schemas.openxmlformats.org/officeDocument/2006/relationships/notesMaster" Target="notesMasters/notesMaster1.xml"/><Relationship Id="rId76" Type="http://schemas.openxmlformats.org/officeDocument/2006/relationships/handoutMaster" Target="handoutMasters/handout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20.xml"/><Relationship Id="rId61" Type="http://schemas.openxmlformats.org/officeDocument/2006/relationships/slide" Target="slides/slide21.xml"/><Relationship Id="rId62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E6C46-03EB-484C-9A45-DEC8DCE47843}" type="datetimeFigureOut">
              <a:rPr lang="en-US" smtClean="0"/>
              <a:t>3/28/16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35485-586A-2142-B37C-27FA282B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29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E5CAF-DBDE-7349-9AC5-6C27884FC6ED}" type="datetimeFigureOut">
              <a:rPr lang="en-US" smtClean="0"/>
              <a:t>3/28/16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3090F-C8B9-F340-8336-68AB0860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6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29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260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518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650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778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909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00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51899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41976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31442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76367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513618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2" y="2768604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4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00157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30405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2292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340471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222422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240487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9540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9"/>
            <a:ext cx="2925761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9"/>
            <a:ext cx="8624887" cy="643572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20511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4" y="254000"/>
            <a:ext cx="7696201" cy="8229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12521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00369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43684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422367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2" y="2768604"/>
            <a:ext cx="19050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4"/>
            <a:ext cx="19050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04310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06771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34619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797421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1715511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928190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61992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97494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4" y="254000"/>
            <a:ext cx="7696201" cy="8229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07877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68200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57950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190510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1" y="2768604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1" y="2768604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53110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22340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83891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231286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789639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43827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3648699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21350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4" y="254000"/>
            <a:ext cx="7696201" cy="8229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3920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22087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56313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390110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2" y="2768613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13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33855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60791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97711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023330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  <a:prstGeom prst="rect">
            <a:avLst/>
          </a:prstGeom>
        </p:spPr>
        <p:txBody>
          <a:bodyPr vert="horz" lIns="91425" tIns="45712" rIns="91425" bIns="45712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7469544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5543092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7292791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42418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12" y="254000"/>
            <a:ext cx="7696201" cy="8229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33009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 algn="ctr">
              <a:buNone/>
              <a:defRPr>
                <a:latin typeface="Calibri"/>
              </a:defRPr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20616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88"/>
            <a:ext cx="11703050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85435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000">
                <a:latin typeface="Calibri"/>
              </a:defRPr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807577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88"/>
            <a:ext cx="5775324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88"/>
            <a:ext cx="5775324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94991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400" b="1">
                <a:latin typeface="Calibri"/>
              </a:defRPr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400" b="1">
                <a:latin typeface="Calibri"/>
              </a:defRPr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1018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785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2" y="1270004"/>
            <a:ext cx="5156200" cy="7213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4"/>
            <a:ext cx="5156200" cy="7213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07179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809974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3100">
                <a:latin typeface="Calibri"/>
              </a:defRPr>
            </a:lvl1pPr>
            <a:lvl2pPr>
              <a:defRPr sz="2800">
                <a:latin typeface="Calibri"/>
              </a:defRPr>
            </a:lvl2pPr>
            <a:lvl3pPr>
              <a:defRPr sz="2400">
                <a:latin typeface="Calibri"/>
              </a:defRPr>
            </a:lvl3pPr>
            <a:lvl4pPr>
              <a:defRPr sz="2000">
                <a:latin typeface="Calibri"/>
              </a:defRPr>
            </a:lvl4pPr>
            <a:lvl5pPr>
              <a:defRPr sz="20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1400">
                <a:latin typeface="Calibri"/>
              </a:defRPr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97579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3100">
                <a:latin typeface="Calibri"/>
              </a:defRPr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1400">
                <a:latin typeface="Calibri"/>
              </a:defRPr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850063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8"/>
            <a:ext cx="11703050" cy="6435725"/>
          </a:xfrm>
          <a:prstGeom prst="rect">
            <a:avLst/>
          </a:prstGeom>
        </p:spPr>
        <p:txBody>
          <a:bodyPr vert="eaVert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06033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88"/>
            <a:ext cx="2925761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8"/>
            <a:ext cx="8624887" cy="6435725"/>
          </a:xfrm>
          <a:prstGeom prst="rect">
            <a:avLst/>
          </a:prstGeom>
        </p:spPr>
        <p:txBody>
          <a:bodyPr vert="eaVert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60977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76153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69952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50370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2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19911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1065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32371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57135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601391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916717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618617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18731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1638301"/>
            <a:ext cx="2616201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12" y="1638301"/>
            <a:ext cx="7696201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37791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 algn="ctr">
              <a:buNone/>
              <a:defRPr>
                <a:latin typeface="Calibri"/>
              </a:defRPr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60013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88"/>
            <a:ext cx="11703050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95889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000">
                <a:latin typeface="Calibri"/>
              </a:defRPr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739655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88"/>
            <a:ext cx="5775324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88"/>
            <a:ext cx="5775324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27020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30559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400" b="1">
                <a:latin typeface="Calibri"/>
              </a:defRPr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400" b="1">
                <a:latin typeface="Calibri"/>
              </a:defRPr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34145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43369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410121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3100">
                <a:latin typeface="Calibri"/>
              </a:defRPr>
            </a:lvl1pPr>
            <a:lvl2pPr>
              <a:defRPr sz="2800">
                <a:latin typeface="Calibri"/>
              </a:defRPr>
            </a:lvl2pPr>
            <a:lvl3pPr>
              <a:defRPr sz="2400">
                <a:latin typeface="Calibri"/>
              </a:defRPr>
            </a:lvl3pPr>
            <a:lvl4pPr>
              <a:defRPr sz="2000">
                <a:latin typeface="Calibri"/>
              </a:defRPr>
            </a:lvl4pPr>
            <a:lvl5pPr>
              <a:defRPr sz="20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1400">
                <a:latin typeface="Calibri"/>
              </a:defRPr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0743196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3100">
                <a:latin typeface="Calibri"/>
              </a:defRPr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1400">
                <a:latin typeface="Calibri"/>
              </a:defRPr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713659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8"/>
            <a:ext cx="11703050" cy="6435725"/>
          </a:xfrm>
          <a:prstGeom prst="rect">
            <a:avLst/>
          </a:prstGeom>
        </p:spPr>
        <p:txBody>
          <a:bodyPr vert="eaVert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32388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6"/>
            <a:ext cx="2925761" cy="67913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8624887" cy="6791324"/>
          </a:xfrm>
          <a:prstGeom prst="rect">
            <a:avLst/>
          </a:prstGeom>
        </p:spPr>
        <p:txBody>
          <a:bodyPr vert="eaVert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468874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 algn="ctr">
              <a:buNone/>
              <a:defRPr>
                <a:latin typeface="Calibri"/>
              </a:defRPr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60701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88"/>
            <a:ext cx="11703050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78554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000">
                <a:latin typeface="Calibri"/>
              </a:defRPr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23305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112275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88"/>
            <a:ext cx="5775324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88"/>
            <a:ext cx="5775324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17047"/>
      </p:ext>
    </p:extLst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400" b="1">
                <a:latin typeface="Calibri"/>
              </a:defRPr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400" b="1">
                <a:latin typeface="Calibri"/>
              </a:defRPr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274382"/>
      </p:ext>
    </p:extLst>
  </p:cSld>
  <p:clrMapOvr>
    <a:masterClrMapping/>
  </p:clrMapOvr>
  <p:transition xmlns:p14="http://schemas.microsoft.com/office/powerpoint/2010/main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92987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359191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3100">
                <a:latin typeface="Calibri"/>
              </a:defRPr>
            </a:lvl1pPr>
            <a:lvl2pPr>
              <a:defRPr sz="2800">
                <a:latin typeface="Calibri"/>
              </a:defRPr>
            </a:lvl2pPr>
            <a:lvl3pPr>
              <a:defRPr sz="2400">
                <a:latin typeface="Calibri"/>
              </a:defRPr>
            </a:lvl3pPr>
            <a:lvl4pPr>
              <a:defRPr sz="2000">
                <a:latin typeface="Calibri"/>
              </a:defRPr>
            </a:lvl4pPr>
            <a:lvl5pPr>
              <a:defRPr sz="20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1400">
                <a:latin typeface="Calibri"/>
              </a:defRPr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4281983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3100">
                <a:latin typeface="Calibri"/>
              </a:defRPr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1400">
                <a:latin typeface="Calibri"/>
              </a:defRPr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2183371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8"/>
            <a:ext cx="11703050" cy="6435725"/>
          </a:xfrm>
          <a:prstGeom prst="rect">
            <a:avLst/>
          </a:prstGeom>
        </p:spPr>
        <p:txBody>
          <a:bodyPr vert="eaVert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04435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6"/>
            <a:ext cx="2925761" cy="67913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8624887" cy="6791324"/>
          </a:xfrm>
          <a:prstGeom prst="rect">
            <a:avLst/>
          </a:prstGeom>
        </p:spPr>
        <p:txBody>
          <a:bodyPr vert="eaVert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71496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02189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5473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399117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476982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61516"/>
      </p:ext>
    </p:extLst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47246"/>
      </p:ext>
    </p:extLst>
  </p:cSld>
  <p:clrMapOvr>
    <a:masterClrMapping/>
  </p:clrMapOvr>
  <p:transition xmlns:p14="http://schemas.microsoft.com/office/powerpoint/2010/main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13199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40095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831345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697206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77266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2" y="1409699"/>
            <a:ext cx="1466850" cy="6680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1" y="1409699"/>
            <a:ext cx="4248149" cy="6680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70077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6304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8475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12740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23448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934474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8583"/>
      </p:ext>
    </p:extLst>
  </p:cSld>
  <p:clrMapOvr>
    <a:masterClrMapping/>
  </p:clrMapOvr>
  <p:transition xmlns:p14="http://schemas.microsoft.com/office/powerpoint/2010/main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50352"/>
      </p:ext>
    </p:extLst>
  </p:cSld>
  <p:clrMapOvr>
    <a:masterClrMapping/>
  </p:clrMapOvr>
  <p:transition xmlns:p14="http://schemas.microsoft.com/office/powerpoint/2010/main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44803"/>
      </p:ext>
    </p:extLst>
  </p:cSld>
  <p:clrMapOvr>
    <a:masterClrMapping/>
  </p:clrMapOvr>
  <p:transition xmlns:p14="http://schemas.microsoft.com/office/powerpoint/2010/main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855957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7984119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19121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31731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2" y="1409699"/>
            <a:ext cx="1466850" cy="6680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1" y="1409699"/>
            <a:ext cx="4248149" cy="6680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0660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77682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 algn="ctr">
              <a:buNone/>
              <a:defRPr>
                <a:latin typeface="Calibri"/>
              </a:defRPr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08773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88"/>
            <a:ext cx="11703050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57760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000">
                <a:latin typeface="Calibri"/>
              </a:defRPr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5909391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88"/>
            <a:ext cx="5775324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88"/>
            <a:ext cx="5775324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411728"/>
      </p:ext>
    </p:extLst>
  </p:cSld>
  <p:clrMapOvr>
    <a:masterClrMapping/>
  </p:clrMapOvr>
  <p:transition xmlns:p14="http://schemas.microsoft.com/office/powerpoint/2010/main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400" b="1">
                <a:latin typeface="Calibri"/>
              </a:defRPr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400" b="1">
                <a:latin typeface="Calibri"/>
              </a:defRPr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99374"/>
      </p:ext>
    </p:extLst>
  </p:cSld>
  <p:clrMapOvr>
    <a:masterClrMapping/>
  </p:clrMapOvr>
  <p:transition xmlns:p14="http://schemas.microsoft.com/office/powerpoint/2010/main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8229"/>
      </p:ext>
    </p:extLst>
  </p:cSld>
  <p:clrMapOvr>
    <a:masterClrMapping/>
  </p:clrMapOvr>
  <p:transition xmlns:p14="http://schemas.microsoft.com/office/powerpoint/2010/main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39347"/>
      </p:ext>
    </p:extLst>
  </p:cSld>
  <p:clrMapOvr>
    <a:masterClrMapping/>
  </p:clrMapOvr>
  <p:transition xmlns:p14="http://schemas.microsoft.com/office/powerpoint/2010/main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3100">
                <a:latin typeface="Calibri"/>
              </a:defRPr>
            </a:lvl1pPr>
            <a:lvl2pPr>
              <a:defRPr sz="2800">
                <a:latin typeface="Calibri"/>
              </a:defRPr>
            </a:lvl2pPr>
            <a:lvl3pPr>
              <a:defRPr sz="2400">
                <a:latin typeface="Calibri"/>
              </a:defRPr>
            </a:lvl3pPr>
            <a:lvl4pPr>
              <a:defRPr sz="2000">
                <a:latin typeface="Calibri"/>
              </a:defRPr>
            </a:lvl4pPr>
            <a:lvl5pPr>
              <a:defRPr sz="20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1400">
                <a:latin typeface="Calibri"/>
              </a:defRPr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542669"/>
      </p:ext>
    </p:extLst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3100">
                <a:latin typeface="Calibri"/>
              </a:defRPr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1400">
                <a:latin typeface="Calibri"/>
              </a:defRPr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4390402"/>
      </p:ext>
    </p:extLst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8"/>
            <a:ext cx="11703050" cy="6435725"/>
          </a:xfrm>
          <a:prstGeom prst="rect">
            <a:avLst/>
          </a:prstGeom>
        </p:spPr>
        <p:txBody>
          <a:bodyPr vert="eaVert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96992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6"/>
            <a:ext cx="2925761" cy="8093074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26"/>
            <a:ext cx="8624887" cy="80930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11445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1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54000"/>
            <a:ext cx="8624887" cy="8458200"/>
          </a:xfrm>
          <a:prstGeom prst="rect">
            <a:avLst/>
          </a:prstGeom>
        </p:spPr>
        <p:txBody>
          <a:bodyPr vert="eaVert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47050"/>
      </p:ext>
    </p:extLst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20724"/>
      </p:ext>
    </p:extLst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59409"/>
      </p:ext>
    </p:extLst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  <a:prstGeom prst="rect">
            <a:avLst/>
          </a:prstGeom>
        </p:spPr>
        <p:txBody>
          <a:bodyPr vert="horz" lIns="91396" tIns="45698" rIns="91396" bIns="45698" anchor="t"/>
          <a:lstStyle>
            <a:lvl1pPr algn="l">
              <a:defRPr sz="4000" b="1" cap="all">
                <a:latin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669448"/>
      </p:ext>
    </p:extLst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2" y="1270012"/>
            <a:ext cx="5156200" cy="7213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12"/>
            <a:ext cx="5156200" cy="7213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28201"/>
      </p:ext>
    </p:extLst>
  </p:cSld>
  <p:clrMapOvr>
    <a:masterClrMapping/>
  </p:clrMapOvr>
  <p:transition xmlns:p14="http://schemas.microsoft.com/office/powerpoint/2010/main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61138"/>
      </p:ext>
    </p:extLst>
  </p:cSld>
  <p:clrMapOvr>
    <a:masterClrMapping/>
  </p:clrMapOvr>
  <p:transition xmlns:p14="http://schemas.microsoft.com/office/powerpoint/2010/main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23688"/>
      </p:ext>
    </p:extLst>
  </p:cSld>
  <p:clrMapOvr>
    <a:masterClrMapping/>
  </p:clrMapOvr>
  <p:transition xmlns:p14="http://schemas.microsoft.com/office/powerpoint/2010/main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732112"/>
      </p:ext>
    </p:extLst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algn="l">
              <a:defRPr sz="2000" b="1">
                <a:latin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797193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algn="l">
              <a:defRPr sz="2000" b="1">
                <a:latin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754551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00847"/>
      </p:ext>
    </p:extLst>
  </p:cSld>
  <p:clrMapOvr>
    <a:masterClrMapping/>
  </p:clrMapOvr>
  <p:transition xmlns:p14="http://schemas.microsoft.com/office/powerpoint/2010/main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51863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6"/>
            <a:ext cx="2925761" cy="8093074"/>
          </a:xfrm>
          <a:prstGeom prst="rect">
            <a:avLst/>
          </a:prstGeom>
        </p:spPr>
        <p:txBody>
          <a:bodyPr vert="eaVert" lIns="91396" tIns="45698" rIns="91396" bIns="45698"/>
          <a:lstStyle>
            <a:lvl1pPr>
              <a:defRPr>
                <a:latin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26"/>
            <a:ext cx="8624887" cy="80930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66250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7636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7678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9545323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1" y="2768613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1" y="2768613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63483"/>
      </p:ext>
    </p:extLst>
  </p:cSld>
  <p:clrMapOvr>
    <a:masterClrMapping/>
  </p:clrMapOvr>
  <p:transition xmlns:p14="http://schemas.microsoft.com/office/powerpoint/2010/main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44858"/>
      </p:ext>
    </p:extLst>
  </p:cSld>
  <p:clrMapOvr>
    <a:masterClrMapping/>
  </p:clrMapOvr>
  <p:transition xmlns:p14="http://schemas.microsoft.com/office/powerpoint/2010/main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05602"/>
      </p:ext>
    </p:extLst>
  </p:cSld>
  <p:clrMapOvr>
    <a:masterClrMapping/>
  </p:clrMapOvr>
  <p:transition xmlns:p14="http://schemas.microsoft.com/office/powerpoint/2010/main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941985"/>
      </p:ext>
    </p:extLst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244690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81405"/>
      </p:ext>
    </p:extLst>
  </p:cSld>
  <p:clrMapOvr>
    <a:masterClrMapping/>
  </p:clrMapOvr>
  <p:transition xmlns:p14="http://schemas.microsoft.com/office/powerpoint/2010/main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91669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45980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12" y="254000"/>
            <a:ext cx="7696201" cy="8229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65211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37168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37131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288401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2" y="2768613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13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93405"/>
      </p:ext>
    </p:extLst>
  </p:cSld>
  <p:clrMapOvr>
    <a:masterClrMapping/>
  </p:clrMapOvr>
  <p:transition xmlns:p14="http://schemas.microsoft.com/office/powerpoint/2010/main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00404"/>
      </p:ext>
    </p:extLst>
  </p:cSld>
  <p:clrMapOvr>
    <a:masterClrMapping/>
  </p:clrMapOvr>
  <p:transition xmlns:p14="http://schemas.microsoft.com/office/powerpoint/2010/main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46641"/>
      </p:ext>
    </p:extLst>
  </p:cSld>
  <p:clrMapOvr>
    <a:masterClrMapping/>
  </p:clrMapOvr>
  <p:transition xmlns:p14="http://schemas.microsoft.com/office/powerpoint/2010/main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168284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6039001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671472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186515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7074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12" y="254000"/>
            <a:ext cx="7696201" cy="8229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88003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09930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12478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5234737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2" y="2768613"/>
            <a:ext cx="19050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13"/>
            <a:ext cx="19050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08356"/>
      </p:ext>
    </p:extLst>
  </p:cSld>
  <p:clrMapOvr>
    <a:masterClrMapping/>
  </p:clrMapOvr>
  <p:transition xmlns:p14="http://schemas.microsoft.com/office/powerpoint/2010/main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81669"/>
      </p:ext>
    </p:extLst>
  </p:cSld>
  <p:clrMapOvr>
    <a:masterClrMapping/>
  </p:clrMapOvr>
  <p:transition xmlns:p14="http://schemas.microsoft.com/office/powerpoint/2010/main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86625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93351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385188"/>
      </p:ext>
    </p:extLst>
  </p:cSld>
  <p:clrMapOvr>
    <a:masterClrMapping/>
  </p:clrMapOvr>
  <p:transition xmlns:p14="http://schemas.microsoft.com/office/powerpoint/2010/main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5128231"/>
      </p:ext>
    </p:extLst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317982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60076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12" y="254000"/>
            <a:ext cx="7696201" cy="8229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25624"/>
      </p:ext>
    </p:extLst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462"/>
      </p:ext>
    </p:extLst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42102"/>
      </p:ext>
    </p:extLst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9159750"/>
      </p:ext>
    </p:extLst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1" y="2768613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1" y="2768613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85059"/>
      </p:ext>
    </p:extLst>
  </p:cSld>
  <p:clrMapOvr>
    <a:masterClrMapping/>
  </p:clrMapOvr>
  <p:transition xmlns:p14="http://schemas.microsoft.com/office/powerpoint/2010/main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3531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0293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22550"/>
      </p:ext>
    </p:extLst>
  </p:cSld>
  <p:clrMapOvr>
    <a:masterClrMapping/>
  </p:clrMapOvr>
  <p:transition xmlns:p14="http://schemas.microsoft.com/office/powerpoint/2010/main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772989"/>
      </p:ext>
    </p:extLst>
  </p:cSld>
  <p:clrMapOvr>
    <a:masterClrMapping/>
  </p:clrMapOvr>
  <p:transition xmlns:p14="http://schemas.microsoft.com/office/powerpoint/2010/main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796012"/>
      </p:ext>
    </p:extLst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148214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83240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12" y="254000"/>
            <a:ext cx="7696201" cy="8229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67108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8928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9401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8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8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09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1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2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3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4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5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06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07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1136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6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6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97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202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96" indent="0">
              <a:buNone/>
              <a:defRPr sz="2800" b="1"/>
            </a:lvl2pPr>
            <a:lvl3pPr marL="1300192" indent="0">
              <a:buNone/>
              <a:defRPr sz="2600" b="1"/>
            </a:lvl3pPr>
            <a:lvl4pPr marL="1950291" indent="0">
              <a:buNone/>
              <a:defRPr sz="2300" b="1"/>
            </a:lvl4pPr>
            <a:lvl5pPr marL="2600387" indent="0">
              <a:buNone/>
              <a:defRPr sz="2300" b="1"/>
            </a:lvl5pPr>
            <a:lvl6pPr marL="3250484" indent="0">
              <a:buNone/>
              <a:defRPr sz="2300" b="1"/>
            </a:lvl6pPr>
            <a:lvl7pPr marL="3900583" indent="0">
              <a:buNone/>
              <a:defRPr sz="2300" b="1"/>
            </a:lvl7pPr>
            <a:lvl8pPr marL="4550676" indent="0">
              <a:buNone/>
              <a:defRPr sz="2300" b="1"/>
            </a:lvl8pPr>
            <a:lvl9pPr marL="5200775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96" indent="0">
              <a:buNone/>
              <a:defRPr sz="2800" b="1"/>
            </a:lvl2pPr>
            <a:lvl3pPr marL="1300192" indent="0">
              <a:buNone/>
              <a:defRPr sz="2600" b="1"/>
            </a:lvl3pPr>
            <a:lvl4pPr marL="1950291" indent="0">
              <a:buNone/>
              <a:defRPr sz="2300" b="1"/>
            </a:lvl4pPr>
            <a:lvl5pPr marL="2600387" indent="0">
              <a:buNone/>
              <a:defRPr sz="2300" b="1"/>
            </a:lvl5pPr>
            <a:lvl6pPr marL="3250484" indent="0">
              <a:buNone/>
              <a:defRPr sz="2300" b="1"/>
            </a:lvl6pPr>
            <a:lvl7pPr marL="3900583" indent="0">
              <a:buNone/>
              <a:defRPr sz="2300" b="1"/>
            </a:lvl7pPr>
            <a:lvl8pPr marL="4550676" indent="0">
              <a:buNone/>
              <a:defRPr sz="2300" b="1"/>
            </a:lvl8pPr>
            <a:lvl9pPr marL="5200775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4275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5085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376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4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096" indent="0">
              <a:buNone/>
              <a:defRPr sz="1700"/>
            </a:lvl2pPr>
            <a:lvl3pPr marL="1300192" indent="0">
              <a:buNone/>
              <a:defRPr sz="1400"/>
            </a:lvl3pPr>
            <a:lvl4pPr marL="1950291" indent="0">
              <a:buNone/>
              <a:defRPr sz="1300"/>
            </a:lvl4pPr>
            <a:lvl5pPr marL="2600387" indent="0">
              <a:buNone/>
              <a:defRPr sz="1300"/>
            </a:lvl5pPr>
            <a:lvl6pPr marL="3250484" indent="0">
              <a:buNone/>
              <a:defRPr sz="1300"/>
            </a:lvl6pPr>
            <a:lvl7pPr marL="3900583" indent="0">
              <a:buNone/>
              <a:defRPr sz="1300"/>
            </a:lvl7pPr>
            <a:lvl8pPr marL="4550676" indent="0">
              <a:buNone/>
              <a:defRPr sz="1300"/>
            </a:lvl8pPr>
            <a:lvl9pPr marL="520077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2467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096" indent="0">
              <a:buNone/>
              <a:defRPr sz="4000"/>
            </a:lvl2pPr>
            <a:lvl3pPr marL="1300192" indent="0">
              <a:buNone/>
              <a:defRPr sz="3400"/>
            </a:lvl3pPr>
            <a:lvl4pPr marL="1950291" indent="0">
              <a:buNone/>
              <a:defRPr sz="2800"/>
            </a:lvl4pPr>
            <a:lvl5pPr marL="2600387" indent="0">
              <a:buNone/>
              <a:defRPr sz="2800"/>
            </a:lvl5pPr>
            <a:lvl6pPr marL="3250484" indent="0">
              <a:buNone/>
              <a:defRPr sz="2800"/>
            </a:lvl6pPr>
            <a:lvl7pPr marL="3900583" indent="0">
              <a:buNone/>
              <a:defRPr sz="2800"/>
            </a:lvl7pPr>
            <a:lvl8pPr marL="4550676" indent="0">
              <a:buNone/>
              <a:defRPr sz="2800"/>
            </a:lvl8pPr>
            <a:lvl9pPr marL="5200775" indent="0">
              <a:buNone/>
              <a:defRPr sz="28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096" indent="0">
              <a:buNone/>
              <a:defRPr sz="1700"/>
            </a:lvl2pPr>
            <a:lvl3pPr marL="1300192" indent="0">
              <a:buNone/>
              <a:defRPr sz="1400"/>
            </a:lvl3pPr>
            <a:lvl4pPr marL="1950291" indent="0">
              <a:buNone/>
              <a:defRPr sz="1300"/>
            </a:lvl4pPr>
            <a:lvl5pPr marL="2600387" indent="0">
              <a:buNone/>
              <a:defRPr sz="1300"/>
            </a:lvl5pPr>
            <a:lvl6pPr marL="3250484" indent="0">
              <a:buNone/>
              <a:defRPr sz="1300"/>
            </a:lvl6pPr>
            <a:lvl7pPr marL="3900583" indent="0">
              <a:buNone/>
              <a:defRPr sz="1300"/>
            </a:lvl7pPr>
            <a:lvl8pPr marL="4550676" indent="0">
              <a:buNone/>
              <a:defRPr sz="1300"/>
            </a:lvl8pPr>
            <a:lvl9pPr marL="520077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1147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8938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03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03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5147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 algn="ctr">
              <a:buNone/>
              <a:defRPr>
                <a:latin typeface="Calibri"/>
              </a:defRPr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20616"/>
      </p:ext>
    </p:extLst>
  </p:cSld>
  <p:clrMapOvr>
    <a:masterClrMapping/>
  </p:clrMapOvr>
  <p:transition xmlns:p14="http://schemas.microsoft.com/office/powerpoint/2010/main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88"/>
            <a:ext cx="11703050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85435"/>
      </p:ext>
    </p:extLst>
  </p:cSld>
  <p:clrMapOvr>
    <a:masterClrMapping/>
  </p:clrMapOvr>
  <p:transition xmlns:p14="http://schemas.microsoft.com/office/powerpoint/2010/main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000">
                <a:latin typeface="Calibri"/>
              </a:defRPr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807577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3812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88"/>
            <a:ext cx="5775324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88"/>
            <a:ext cx="5775324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94991"/>
      </p:ext>
    </p:extLst>
  </p:cSld>
  <p:clrMapOvr>
    <a:masterClrMapping/>
  </p:clrMapOvr>
  <p:transition xmlns:p14="http://schemas.microsoft.com/office/powerpoint/2010/main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400" b="1">
                <a:latin typeface="Calibri"/>
              </a:defRPr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400" b="1">
                <a:latin typeface="Calibri"/>
              </a:defRPr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1018"/>
      </p:ext>
    </p:extLst>
  </p:cSld>
  <p:clrMapOvr>
    <a:masterClrMapping/>
  </p:clrMapOvr>
  <p:transition xmlns:p14="http://schemas.microsoft.com/office/powerpoint/2010/main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7854"/>
      </p:ext>
    </p:extLst>
  </p:cSld>
  <p:clrMapOvr>
    <a:masterClrMapping/>
  </p:clrMapOvr>
  <p:transition xmlns:p14="http://schemas.microsoft.com/office/powerpoint/2010/main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809974"/>
      </p:ext>
    </p:extLst>
  </p:cSld>
  <p:clrMapOvr>
    <a:masterClrMapping/>
  </p:clrMapOvr>
  <p:transition xmlns:p14="http://schemas.microsoft.com/office/powerpoint/2010/main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3100">
                <a:latin typeface="Calibri"/>
              </a:defRPr>
            </a:lvl1pPr>
            <a:lvl2pPr>
              <a:defRPr sz="2800">
                <a:latin typeface="Calibri"/>
              </a:defRPr>
            </a:lvl2pPr>
            <a:lvl3pPr>
              <a:defRPr sz="2400">
                <a:latin typeface="Calibri"/>
              </a:defRPr>
            </a:lvl3pPr>
            <a:lvl4pPr>
              <a:defRPr sz="2000">
                <a:latin typeface="Calibri"/>
              </a:defRPr>
            </a:lvl4pPr>
            <a:lvl5pPr>
              <a:defRPr sz="20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1400">
                <a:latin typeface="Calibri"/>
              </a:defRPr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97579"/>
      </p:ext>
    </p:extLst>
  </p:cSld>
  <p:clrMapOvr>
    <a:masterClrMapping/>
  </p:clrMapOvr>
  <p:transition xmlns:p14="http://schemas.microsoft.com/office/powerpoint/2010/main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3100">
                <a:latin typeface="Calibri"/>
              </a:defRPr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1400">
                <a:latin typeface="Calibri"/>
              </a:defRPr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850063"/>
      </p:ext>
    </p:extLst>
  </p:cSld>
  <p:clrMapOvr>
    <a:masterClrMapping/>
  </p:clrMapOvr>
  <p:transition xmlns:p14="http://schemas.microsoft.com/office/powerpoint/2010/main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8"/>
            <a:ext cx="11703050" cy="6435725"/>
          </a:xfrm>
          <a:prstGeom prst="rect">
            <a:avLst/>
          </a:prstGeom>
        </p:spPr>
        <p:txBody>
          <a:bodyPr vert="eaVert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06033"/>
      </p:ext>
    </p:extLst>
  </p:cSld>
  <p:clrMapOvr>
    <a:masterClrMapping/>
  </p:clrMapOvr>
  <p:transition xmlns:p14="http://schemas.microsoft.com/office/powerpoint/2010/main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88"/>
            <a:ext cx="2925761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8"/>
            <a:ext cx="8624887" cy="6435725"/>
          </a:xfrm>
          <a:prstGeom prst="rect">
            <a:avLst/>
          </a:prstGeom>
        </p:spPr>
        <p:txBody>
          <a:bodyPr vert="eaVert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60977"/>
      </p:ext>
    </p:extLst>
  </p:cSld>
  <p:clrMapOvr>
    <a:masterClrMapping/>
  </p:clrMapOvr>
  <p:transition xmlns:p14="http://schemas.microsoft.com/office/powerpoint/2010/main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76153"/>
      </p:ext>
    </p:extLst>
  </p:cSld>
  <p:clrMapOvr>
    <a:masterClrMapping/>
  </p:clrMapOvr>
  <p:transition xmlns:p14="http://schemas.microsoft.com/office/powerpoint/2010/main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6995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022421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568737"/>
      </p:ext>
    </p:extLst>
  </p:cSld>
  <p:clrMapOvr>
    <a:masterClrMapping/>
  </p:clrMapOvr>
  <p:transition xmlns:p14="http://schemas.microsoft.com/office/powerpoint/2010/main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50370"/>
      </p:ext>
    </p:extLst>
  </p:cSld>
  <p:clrMapOvr>
    <a:masterClrMapping/>
  </p:clrMapOvr>
  <p:transition xmlns:p14="http://schemas.microsoft.com/office/powerpoint/2010/main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2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19911"/>
      </p:ext>
    </p:extLst>
  </p:cSld>
  <p:clrMapOvr>
    <a:masterClrMapping/>
  </p:clrMapOvr>
  <p:transition xmlns:p14="http://schemas.microsoft.com/office/powerpoint/2010/main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1065"/>
      </p:ext>
    </p:extLst>
  </p:cSld>
  <p:clrMapOvr>
    <a:masterClrMapping/>
  </p:clrMapOvr>
  <p:transition xmlns:p14="http://schemas.microsoft.com/office/powerpoint/2010/main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57135"/>
      </p:ext>
    </p:extLst>
  </p:cSld>
  <p:clrMapOvr>
    <a:masterClrMapping/>
  </p:clrMapOvr>
  <p:transition xmlns:p14="http://schemas.microsoft.com/office/powerpoint/2010/main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601391"/>
      </p:ext>
    </p:extLst>
  </p:cSld>
  <p:clrMapOvr>
    <a:masterClrMapping/>
  </p:clrMapOvr>
  <p:transition xmlns:p14="http://schemas.microsoft.com/office/powerpoint/2010/main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916717"/>
      </p:ext>
    </p:extLst>
  </p:cSld>
  <p:clrMapOvr>
    <a:masterClrMapping/>
  </p:clrMapOvr>
  <p:transition xmlns:p14="http://schemas.microsoft.com/office/powerpoint/2010/main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618617"/>
      </p:ext>
    </p:extLst>
  </p:cSld>
  <p:clrMapOvr>
    <a:masterClrMapping/>
  </p:clrMapOvr>
  <p:transition xmlns:p14="http://schemas.microsoft.com/office/powerpoint/2010/main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18731"/>
      </p:ext>
    </p:extLst>
  </p:cSld>
  <p:clrMapOvr>
    <a:masterClrMapping/>
  </p:clrMapOvr>
  <p:transition xmlns:p14="http://schemas.microsoft.com/office/powerpoint/2010/main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1638301"/>
            <a:ext cx="2616201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12" y="1638301"/>
            <a:ext cx="7696201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37791"/>
      </p:ext>
    </p:extLst>
  </p:cSld>
  <p:clrMapOvr>
    <a:masterClrMapping/>
  </p:clrMapOvr>
  <p:transition xmlns:p14="http://schemas.microsoft.com/office/powerpoint/2010/main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 algn="ctr">
              <a:buNone/>
              <a:defRPr>
                <a:latin typeface="Calibri"/>
              </a:defRPr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60013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411954"/>
      </p:ext>
    </p:extLst>
  </p:cSld>
  <p:clrMapOvr>
    <a:masterClrMapping/>
  </p:clrMapOvr>
  <p:transition xmlns:p14="http://schemas.microsoft.com/office/powerpoint/2010/main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88"/>
            <a:ext cx="11703050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95889"/>
      </p:ext>
    </p:extLst>
  </p:cSld>
  <p:clrMapOvr>
    <a:masterClrMapping/>
  </p:clrMapOvr>
  <p:transition xmlns:p14="http://schemas.microsoft.com/office/powerpoint/2010/main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000">
                <a:latin typeface="Calibri"/>
              </a:defRPr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739655"/>
      </p:ext>
    </p:extLst>
  </p:cSld>
  <p:clrMapOvr>
    <a:masterClrMapping/>
  </p:clrMapOvr>
  <p:transition xmlns:p14="http://schemas.microsoft.com/office/powerpoint/2010/main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88"/>
            <a:ext cx="5775324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88"/>
            <a:ext cx="5775324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27020"/>
      </p:ext>
    </p:extLst>
  </p:cSld>
  <p:clrMapOvr>
    <a:masterClrMapping/>
  </p:clrMapOvr>
  <p:transition xmlns:p14="http://schemas.microsoft.com/office/powerpoint/2010/main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400" b="1">
                <a:latin typeface="Calibri"/>
              </a:defRPr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400" b="1">
                <a:latin typeface="Calibri"/>
              </a:defRPr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34145"/>
      </p:ext>
    </p:extLst>
  </p:cSld>
  <p:clrMapOvr>
    <a:masterClrMapping/>
  </p:clrMapOvr>
  <p:transition xmlns:p14="http://schemas.microsoft.com/office/powerpoint/2010/main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43369"/>
      </p:ext>
    </p:extLst>
  </p:cSld>
  <p:clrMapOvr>
    <a:masterClrMapping/>
  </p:clrMapOvr>
  <p:transition xmlns:p14="http://schemas.microsoft.com/office/powerpoint/2010/main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410121"/>
      </p:ext>
    </p:extLst>
  </p:cSld>
  <p:clrMapOvr>
    <a:masterClrMapping/>
  </p:clrMapOvr>
  <p:transition xmlns:p14="http://schemas.microsoft.com/office/powerpoint/2010/main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3100">
                <a:latin typeface="Calibri"/>
              </a:defRPr>
            </a:lvl1pPr>
            <a:lvl2pPr>
              <a:defRPr sz="2800">
                <a:latin typeface="Calibri"/>
              </a:defRPr>
            </a:lvl2pPr>
            <a:lvl3pPr>
              <a:defRPr sz="2400">
                <a:latin typeface="Calibri"/>
              </a:defRPr>
            </a:lvl3pPr>
            <a:lvl4pPr>
              <a:defRPr sz="2000">
                <a:latin typeface="Calibri"/>
              </a:defRPr>
            </a:lvl4pPr>
            <a:lvl5pPr>
              <a:defRPr sz="20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1400">
                <a:latin typeface="Calibri"/>
              </a:defRPr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0743196"/>
      </p:ext>
    </p:extLst>
  </p:cSld>
  <p:clrMapOvr>
    <a:masterClrMapping/>
  </p:clrMapOvr>
  <p:transition xmlns:p14="http://schemas.microsoft.com/office/powerpoint/2010/main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3100">
                <a:latin typeface="Calibri"/>
              </a:defRPr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1400">
                <a:latin typeface="Calibri"/>
              </a:defRPr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713659"/>
      </p:ext>
    </p:extLst>
  </p:cSld>
  <p:clrMapOvr>
    <a:masterClrMapping/>
  </p:clrMapOvr>
  <p:transition xmlns:p14="http://schemas.microsoft.com/office/powerpoint/2010/main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8"/>
            <a:ext cx="11703050" cy="6435725"/>
          </a:xfrm>
          <a:prstGeom prst="rect">
            <a:avLst/>
          </a:prstGeom>
        </p:spPr>
        <p:txBody>
          <a:bodyPr vert="eaVert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32388"/>
      </p:ext>
    </p:extLst>
  </p:cSld>
  <p:clrMapOvr>
    <a:masterClrMapping/>
  </p:clrMapOvr>
  <p:transition xmlns:p14="http://schemas.microsoft.com/office/powerpoint/2010/main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6"/>
            <a:ext cx="2925761" cy="67913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8624887" cy="6791324"/>
          </a:xfrm>
          <a:prstGeom prst="rect">
            <a:avLst/>
          </a:prstGeom>
        </p:spPr>
        <p:txBody>
          <a:bodyPr vert="eaVert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468874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90425"/>
      </p:ext>
    </p:extLst>
  </p:cSld>
  <p:clrMapOvr>
    <a:masterClrMapping/>
  </p:clrMapOvr>
  <p:transition xmlns:p14="http://schemas.microsoft.com/office/powerpoint/2010/main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 algn="ctr">
              <a:buNone/>
              <a:defRPr>
                <a:latin typeface="Calibri"/>
              </a:defRPr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60701"/>
      </p:ext>
    </p:extLst>
  </p:cSld>
  <p:clrMapOvr>
    <a:masterClrMapping/>
  </p:clrMapOvr>
  <p:transition xmlns:p14="http://schemas.microsoft.com/office/powerpoint/2010/main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88"/>
            <a:ext cx="11703050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78554"/>
      </p:ext>
    </p:extLst>
  </p:cSld>
  <p:clrMapOvr>
    <a:masterClrMapping/>
  </p:clrMapOvr>
  <p:transition xmlns:p14="http://schemas.microsoft.com/office/powerpoint/2010/main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000">
                <a:latin typeface="Calibri"/>
              </a:defRPr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233056"/>
      </p:ext>
    </p:extLst>
  </p:cSld>
  <p:clrMapOvr>
    <a:masterClrMapping/>
  </p:clrMapOvr>
  <p:transition xmlns:p14="http://schemas.microsoft.com/office/powerpoint/2010/main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88"/>
            <a:ext cx="5775324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88"/>
            <a:ext cx="5775324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17047"/>
      </p:ext>
    </p:extLst>
  </p:cSld>
  <p:clrMapOvr>
    <a:masterClrMapping/>
  </p:clrMapOvr>
  <p:transition xmlns:p14="http://schemas.microsoft.com/office/powerpoint/2010/main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400" b="1">
                <a:latin typeface="Calibri"/>
              </a:defRPr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400" b="1">
                <a:latin typeface="Calibri"/>
              </a:defRPr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274382"/>
      </p:ext>
    </p:extLst>
  </p:cSld>
  <p:clrMapOvr>
    <a:masterClrMapping/>
  </p:clrMapOvr>
  <p:transition xmlns:p14="http://schemas.microsoft.com/office/powerpoint/2010/main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92987"/>
      </p:ext>
    </p:extLst>
  </p:cSld>
  <p:clrMapOvr>
    <a:masterClrMapping/>
  </p:clrMapOvr>
  <p:transition xmlns:p14="http://schemas.microsoft.com/office/powerpoint/2010/main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359191"/>
      </p:ext>
    </p:extLst>
  </p:cSld>
  <p:clrMapOvr>
    <a:masterClrMapping/>
  </p:clrMapOvr>
  <p:transition xmlns:p14="http://schemas.microsoft.com/office/powerpoint/2010/main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3100">
                <a:latin typeface="Calibri"/>
              </a:defRPr>
            </a:lvl1pPr>
            <a:lvl2pPr>
              <a:defRPr sz="2800">
                <a:latin typeface="Calibri"/>
              </a:defRPr>
            </a:lvl2pPr>
            <a:lvl3pPr>
              <a:defRPr sz="2400">
                <a:latin typeface="Calibri"/>
              </a:defRPr>
            </a:lvl3pPr>
            <a:lvl4pPr>
              <a:defRPr sz="2000">
                <a:latin typeface="Calibri"/>
              </a:defRPr>
            </a:lvl4pPr>
            <a:lvl5pPr>
              <a:defRPr sz="20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1400">
                <a:latin typeface="Calibri"/>
              </a:defRPr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4281983"/>
      </p:ext>
    </p:extLst>
  </p:cSld>
  <p:clrMapOvr>
    <a:masterClrMapping/>
  </p:clrMapOvr>
  <p:transition xmlns:p14="http://schemas.microsoft.com/office/powerpoint/2010/main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3100">
                <a:latin typeface="Calibri"/>
              </a:defRPr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1400">
                <a:latin typeface="Calibri"/>
              </a:defRPr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2183371"/>
      </p:ext>
    </p:extLst>
  </p:cSld>
  <p:clrMapOvr>
    <a:masterClrMapping/>
  </p:clrMapOvr>
  <p:transition xmlns:p14="http://schemas.microsoft.com/office/powerpoint/2010/main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8"/>
            <a:ext cx="11703050" cy="6435725"/>
          </a:xfrm>
          <a:prstGeom prst="rect">
            <a:avLst/>
          </a:prstGeom>
        </p:spPr>
        <p:txBody>
          <a:bodyPr vert="eaVert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04435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6"/>
            <a:ext cx="2925761" cy="67913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8624887" cy="6791324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08207"/>
      </p:ext>
    </p:extLst>
  </p:cSld>
  <p:clrMapOvr>
    <a:masterClrMapping/>
  </p:clrMapOvr>
  <p:transition xmlns:p14="http://schemas.microsoft.com/office/powerpoint/2010/main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6"/>
            <a:ext cx="2925761" cy="67913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8624887" cy="6791324"/>
          </a:xfrm>
          <a:prstGeom prst="rect">
            <a:avLst/>
          </a:prstGeom>
        </p:spPr>
        <p:txBody>
          <a:bodyPr vert="eaVert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71496"/>
      </p:ext>
    </p:extLst>
  </p:cSld>
  <p:clrMapOvr>
    <a:masterClrMapping/>
  </p:clrMapOvr>
  <p:transition xmlns:p14="http://schemas.microsoft.com/office/powerpoint/2010/main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02189"/>
      </p:ext>
    </p:extLst>
  </p:cSld>
  <p:clrMapOvr>
    <a:masterClrMapping/>
  </p:clrMapOvr>
  <p:transition xmlns:p14="http://schemas.microsoft.com/office/powerpoint/2010/main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54730"/>
      </p:ext>
    </p:extLst>
  </p:cSld>
  <p:clrMapOvr>
    <a:masterClrMapping/>
  </p:clrMapOvr>
  <p:transition xmlns:p14="http://schemas.microsoft.com/office/powerpoint/2010/main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476982"/>
      </p:ext>
    </p:extLst>
  </p:cSld>
  <p:clrMapOvr>
    <a:masterClrMapping/>
  </p:clrMapOvr>
  <p:transition xmlns:p14="http://schemas.microsoft.com/office/powerpoint/2010/main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61516"/>
      </p:ext>
    </p:extLst>
  </p:cSld>
  <p:clrMapOvr>
    <a:masterClrMapping/>
  </p:clrMapOvr>
  <p:transition xmlns:p14="http://schemas.microsoft.com/office/powerpoint/2010/main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47246"/>
      </p:ext>
    </p:extLst>
  </p:cSld>
  <p:clrMapOvr>
    <a:masterClrMapping/>
  </p:clrMapOvr>
  <p:transition xmlns:p14="http://schemas.microsoft.com/office/powerpoint/2010/main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13199"/>
      </p:ext>
    </p:extLst>
  </p:cSld>
  <p:clrMapOvr>
    <a:masterClrMapping/>
  </p:clrMapOvr>
  <p:transition xmlns:p14="http://schemas.microsoft.com/office/powerpoint/2010/main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40095"/>
      </p:ext>
    </p:extLst>
  </p:cSld>
  <p:clrMapOvr>
    <a:masterClrMapping/>
  </p:clrMapOvr>
  <p:transition xmlns:p14="http://schemas.microsoft.com/office/powerpoint/2010/main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831345"/>
      </p:ext>
    </p:extLst>
  </p:cSld>
  <p:clrMapOvr>
    <a:masterClrMapping/>
  </p:clrMapOvr>
  <p:transition xmlns:p14="http://schemas.microsoft.com/office/powerpoint/2010/main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697206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65119"/>
      </p:ext>
    </p:extLst>
  </p:cSld>
  <p:clrMapOvr>
    <a:masterClrMapping/>
  </p:clrMapOvr>
  <p:transition xmlns:p14="http://schemas.microsoft.com/office/powerpoint/2010/main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77266"/>
      </p:ext>
    </p:extLst>
  </p:cSld>
  <p:clrMapOvr>
    <a:masterClrMapping/>
  </p:clrMapOvr>
  <p:transition xmlns:p14="http://schemas.microsoft.com/office/powerpoint/2010/main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2" y="1409699"/>
            <a:ext cx="1466850" cy="6680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1" y="1409699"/>
            <a:ext cx="4248149" cy="6680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70077"/>
      </p:ext>
    </p:extLst>
  </p:cSld>
  <p:clrMapOvr>
    <a:masterClrMapping/>
  </p:clrMapOvr>
  <p:transition xmlns:p14="http://schemas.microsoft.com/office/powerpoint/2010/main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63042"/>
      </p:ext>
    </p:extLst>
  </p:cSld>
  <p:clrMapOvr>
    <a:masterClrMapping/>
  </p:clrMapOvr>
  <p:transition xmlns:p14="http://schemas.microsoft.com/office/powerpoint/2010/main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23448"/>
      </p:ext>
    </p:extLst>
  </p:cSld>
  <p:clrMapOvr>
    <a:masterClrMapping/>
  </p:clrMapOvr>
  <p:transition xmlns:p14="http://schemas.microsoft.com/office/powerpoint/2010/main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934474"/>
      </p:ext>
    </p:extLst>
  </p:cSld>
  <p:clrMapOvr>
    <a:masterClrMapping/>
  </p:clrMapOvr>
  <p:transition xmlns:p14="http://schemas.microsoft.com/office/powerpoint/2010/main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8583"/>
      </p:ext>
    </p:extLst>
  </p:cSld>
  <p:clrMapOvr>
    <a:masterClrMapping/>
  </p:clrMapOvr>
  <p:transition xmlns:p14="http://schemas.microsoft.com/office/powerpoint/2010/main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50352"/>
      </p:ext>
    </p:extLst>
  </p:cSld>
  <p:clrMapOvr>
    <a:masterClrMapping/>
  </p:clrMapOvr>
  <p:transition xmlns:p14="http://schemas.microsoft.com/office/powerpoint/2010/main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44803"/>
      </p:ext>
    </p:extLst>
  </p:cSld>
  <p:clrMapOvr>
    <a:masterClrMapping/>
  </p:clrMapOvr>
  <p:transition xmlns:p14="http://schemas.microsoft.com/office/powerpoint/2010/main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855957"/>
      </p:ext>
    </p:extLst>
  </p:cSld>
  <p:clrMapOvr>
    <a:masterClrMapping/>
  </p:clrMapOvr>
  <p:transition xmlns:p14="http://schemas.microsoft.com/office/powerpoint/2010/main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7984119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83829"/>
      </p:ext>
    </p:extLst>
  </p:cSld>
  <p:clrMapOvr>
    <a:masterClrMapping/>
  </p:clrMapOvr>
  <p:transition xmlns:p14="http://schemas.microsoft.com/office/powerpoint/2010/main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19121"/>
      </p:ext>
    </p:extLst>
  </p:cSld>
  <p:clrMapOvr>
    <a:masterClrMapping/>
  </p:clrMapOvr>
  <p:transition xmlns:p14="http://schemas.microsoft.com/office/powerpoint/2010/main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31731"/>
      </p:ext>
    </p:extLst>
  </p:cSld>
  <p:clrMapOvr>
    <a:masterClrMapping/>
  </p:clrMapOvr>
  <p:transition xmlns:p14="http://schemas.microsoft.com/office/powerpoint/2010/main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2" y="1409699"/>
            <a:ext cx="1466850" cy="6680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1" y="1409699"/>
            <a:ext cx="4248149" cy="6680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0660"/>
      </p:ext>
    </p:extLst>
  </p:cSld>
  <p:clrMapOvr>
    <a:masterClrMapping/>
  </p:clrMapOvr>
  <p:transition xmlns:p14="http://schemas.microsoft.com/office/powerpoint/2010/main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 algn="ctr">
              <a:buNone/>
              <a:defRPr>
                <a:latin typeface="Calibri"/>
              </a:defRPr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08773"/>
      </p:ext>
    </p:extLst>
  </p:cSld>
  <p:clrMapOvr>
    <a:masterClrMapping/>
  </p:clrMapOvr>
  <p:transition xmlns:p14="http://schemas.microsoft.com/office/powerpoint/2010/main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88"/>
            <a:ext cx="11703050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57760"/>
      </p:ext>
    </p:extLst>
  </p:cSld>
  <p:clrMapOvr>
    <a:masterClrMapping/>
  </p:clrMapOvr>
  <p:transition xmlns:p14="http://schemas.microsoft.com/office/powerpoint/2010/main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000">
                <a:latin typeface="Calibri"/>
              </a:defRPr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5909391"/>
      </p:ext>
    </p:extLst>
  </p:cSld>
  <p:clrMapOvr>
    <a:masterClrMapping/>
  </p:clrMapOvr>
  <p:transition xmlns:p14="http://schemas.microsoft.com/office/powerpoint/2010/main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88"/>
            <a:ext cx="5775324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88"/>
            <a:ext cx="5775324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411728"/>
      </p:ext>
    </p:extLst>
  </p:cSld>
  <p:clrMapOvr>
    <a:masterClrMapping/>
  </p:clrMapOvr>
  <p:transition xmlns:p14="http://schemas.microsoft.com/office/powerpoint/2010/main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400" b="1">
                <a:latin typeface="Calibri"/>
              </a:defRPr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400" b="1">
                <a:latin typeface="Calibri"/>
              </a:defRPr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99374"/>
      </p:ext>
    </p:extLst>
  </p:cSld>
  <p:clrMapOvr>
    <a:masterClrMapping/>
  </p:clrMapOvr>
  <p:transition xmlns:p14="http://schemas.microsoft.com/office/powerpoint/2010/main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8229"/>
      </p:ext>
    </p:extLst>
  </p:cSld>
  <p:clrMapOvr>
    <a:masterClrMapping/>
  </p:clrMapOvr>
  <p:transition xmlns:p14="http://schemas.microsoft.com/office/powerpoint/2010/main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39347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684683"/>
      </p:ext>
    </p:extLst>
  </p:cSld>
  <p:clrMapOvr>
    <a:masterClrMapping/>
  </p:clrMapOvr>
  <p:transition xmlns:p14="http://schemas.microsoft.com/office/powerpoint/2010/main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3100">
                <a:latin typeface="Calibri"/>
              </a:defRPr>
            </a:lvl1pPr>
            <a:lvl2pPr>
              <a:defRPr sz="2800">
                <a:latin typeface="Calibri"/>
              </a:defRPr>
            </a:lvl2pPr>
            <a:lvl3pPr>
              <a:defRPr sz="2400">
                <a:latin typeface="Calibri"/>
              </a:defRPr>
            </a:lvl3pPr>
            <a:lvl4pPr>
              <a:defRPr sz="2000">
                <a:latin typeface="Calibri"/>
              </a:defRPr>
            </a:lvl4pPr>
            <a:lvl5pPr>
              <a:defRPr sz="20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1400">
                <a:latin typeface="Calibri"/>
              </a:defRPr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542669"/>
      </p:ext>
    </p:extLst>
  </p:cSld>
  <p:clrMapOvr>
    <a:masterClrMapping/>
  </p:clrMapOvr>
  <p:transition xmlns:p14="http://schemas.microsoft.com/office/powerpoint/2010/main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3100">
                <a:latin typeface="Calibri"/>
              </a:defRPr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1400">
                <a:latin typeface="Calibri"/>
              </a:defRPr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4390402"/>
      </p:ext>
    </p:extLst>
  </p:cSld>
  <p:clrMapOvr>
    <a:masterClrMapping/>
  </p:clrMapOvr>
  <p:transition xmlns:p14="http://schemas.microsoft.com/office/powerpoint/2010/main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8"/>
            <a:ext cx="11703050" cy="6435725"/>
          </a:xfrm>
          <a:prstGeom prst="rect">
            <a:avLst/>
          </a:prstGeom>
        </p:spPr>
        <p:txBody>
          <a:bodyPr vert="eaVert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96992"/>
      </p:ext>
    </p:extLst>
  </p:cSld>
  <p:clrMapOvr>
    <a:masterClrMapping/>
  </p:clrMapOvr>
  <p:transition xmlns:p14="http://schemas.microsoft.com/office/powerpoint/2010/main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1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54000"/>
            <a:ext cx="8624887" cy="8458200"/>
          </a:xfrm>
          <a:prstGeom prst="rect">
            <a:avLst/>
          </a:prstGeom>
        </p:spPr>
        <p:txBody>
          <a:bodyPr vert="eaVert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47050"/>
      </p:ext>
    </p:extLst>
  </p:cSld>
  <p:clrMapOvr>
    <a:masterClrMapping/>
  </p:clrMapOvr>
  <p:transition xmlns:p14="http://schemas.microsoft.com/office/powerpoint/2010/main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20724"/>
      </p:ext>
    </p:extLst>
  </p:cSld>
  <p:clrMapOvr>
    <a:masterClrMapping/>
  </p:clrMapOvr>
  <p:transition xmlns:p14="http://schemas.microsoft.com/office/powerpoint/2010/main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59409"/>
      </p:ext>
    </p:extLst>
  </p:cSld>
  <p:clrMapOvr>
    <a:masterClrMapping/>
  </p:clrMapOvr>
  <p:transition xmlns:p14="http://schemas.microsoft.com/office/powerpoint/2010/main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  <a:prstGeom prst="rect">
            <a:avLst/>
          </a:prstGeom>
        </p:spPr>
        <p:txBody>
          <a:bodyPr vert="horz" lIns="91396" tIns="45698" rIns="91396" bIns="45698" anchor="t"/>
          <a:lstStyle>
            <a:lvl1pPr algn="l">
              <a:defRPr sz="4000" b="1" cap="all">
                <a:latin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669448"/>
      </p:ext>
    </p:extLst>
  </p:cSld>
  <p:clrMapOvr>
    <a:masterClrMapping/>
  </p:clrMapOvr>
  <p:transition xmlns:p14="http://schemas.microsoft.com/office/powerpoint/2010/main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2" y="1270012"/>
            <a:ext cx="5156200" cy="7213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12"/>
            <a:ext cx="5156200" cy="7213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28201"/>
      </p:ext>
    </p:extLst>
  </p:cSld>
  <p:clrMapOvr>
    <a:masterClrMapping/>
  </p:clrMapOvr>
  <p:transition xmlns:p14="http://schemas.microsoft.com/office/powerpoint/2010/main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61138"/>
      </p:ext>
    </p:extLst>
  </p:cSld>
  <p:clrMapOvr>
    <a:masterClrMapping/>
  </p:clrMapOvr>
  <p:transition xmlns:p14="http://schemas.microsoft.com/office/powerpoint/2010/main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23688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56933"/>
      </p:ext>
    </p:extLst>
  </p:cSld>
  <p:clrMapOvr>
    <a:masterClrMapping/>
  </p:clrMapOvr>
  <p:transition xmlns:p14="http://schemas.microsoft.com/office/powerpoint/2010/main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732112"/>
      </p:ext>
    </p:extLst>
  </p:cSld>
  <p:clrMapOvr>
    <a:masterClrMapping/>
  </p:clrMapOvr>
  <p:transition xmlns:p14="http://schemas.microsoft.com/office/powerpoint/2010/main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algn="l">
              <a:defRPr sz="2000" b="1">
                <a:latin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797193"/>
      </p:ext>
    </p:extLst>
  </p:cSld>
  <p:clrMapOvr>
    <a:masterClrMapping/>
  </p:clrMapOvr>
  <p:transition xmlns:p14="http://schemas.microsoft.com/office/powerpoint/2010/main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algn="l">
              <a:defRPr sz="2000" b="1">
                <a:latin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754551"/>
      </p:ext>
    </p:extLst>
  </p:cSld>
  <p:clrMapOvr>
    <a:masterClrMapping/>
  </p:clrMapOvr>
  <p:transition xmlns:p14="http://schemas.microsoft.com/office/powerpoint/2010/main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51863"/>
      </p:ext>
    </p:extLst>
  </p:cSld>
  <p:clrMapOvr>
    <a:masterClrMapping/>
  </p:clrMapOvr>
  <p:transition xmlns:p14="http://schemas.microsoft.com/office/powerpoint/2010/main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6"/>
            <a:ext cx="2925761" cy="8093074"/>
          </a:xfrm>
          <a:prstGeom prst="rect">
            <a:avLst/>
          </a:prstGeom>
        </p:spPr>
        <p:txBody>
          <a:bodyPr vert="eaVert" lIns="91396" tIns="45698" rIns="91396" bIns="45698"/>
          <a:lstStyle>
            <a:lvl1pPr>
              <a:defRPr>
                <a:latin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26"/>
            <a:ext cx="8624887" cy="80930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66250"/>
      </p:ext>
    </p:extLst>
  </p:cSld>
  <p:clrMapOvr>
    <a:masterClrMapping/>
  </p:clrMapOvr>
  <p:transition xmlns:p14="http://schemas.microsoft.com/office/powerpoint/2010/main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7636"/>
      </p:ext>
    </p:extLst>
  </p:cSld>
  <p:clrMapOvr>
    <a:masterClrMapping/>
  </p:clrMapOvr>
  <p:transition xmlns:p14="http://schemas.microsoft.com/office/powerpoint/2010/main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7678"/>
      </p:ext>
    </p:extLst>
  </p:cSld>
  <p:clrMapOvr>
    <a:masterClrMapping/>
  </p:clrMapOvr>
  <p:transition xmlns:p14="http://schemas.microsoft.com/office/powerpoint/2010/main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9545323"/>
      </p:ext>
    </p:extLst>
  </p:cSld>
  <p:clrMapOvr>
    <a:masterClrMapping/>
  </p:clrMapOvr>
  <p:transition xmlns:p14="http://schemas.microsoft.com/office/powerpoint/2010/main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1" y="2768613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1" y="2768613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63483"/>
      </p:ext>
    </p:extLst>
  </p:cSld>
  <p:clrMapOvr>
    <a:masterClrMapping/>
  </p:clrMapOvr>
  <p:transition xmlns:p14="http://schemas.microsoft.com/office/powerpoint/2010/main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44858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79553"/>
      </p:ext>
    </p:extLst>
  </p:cSld>
  <p:clrMapOvr>
    <a:masterClrMapping/>
  </p:clrMapOvr>
  <p:transition xmlns:p14="http://schemas.microsoft.com/office/powerpoint/2010/main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05602"/>
      </p:ext>
    </p:extLst>
  </p:cSld>
  <p:clrMapOvr>
    <a:masterClrMapping/>
  </p:clrMapOvr>
  <p:transition xmlns:p14="http://schemas.microsoft.com/office/powerpoint/2010/main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941985"/>
      </p:ext>
    </p:extLst>
  </p:cSld>
  <p:clrMapOvr>
    <a:masterClrMapping/>
  </p:clrMapOvr>
  <p:transition xmlns:p14="http://schemas.microsoft.com/office/powerpoint/2010/main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244690"/>
      </p:ext>
    </p:extLst>
  </p:cSld>
  <p:clrMapOvr>
    <a:masterClrMapping/>
  </p:clrMapOvr>
  <p:transition xmlns:p14="http://schemas.microsoft.com/office/powerpoint/2010/main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91669"/>
      </p:ext>
    </p:extLst>
  </p:cSld>
  <p:clrMapOvr>
    <a:masterClrMapping/>
  </p:clrMapOvr>
  <p:transition xmlns:p14="http://schemas.microsoft.com/office/powerpoint/2010/main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45980"/>
      </p:ext>
    </p:extLst>
  </p:cSld>
  <p:clrMapOvr>
    <a:masterClrMapping/>
  </p:clrMapOvr>
  <p:transition xmlns:p14="http://schemas.microsoft.com/office/powerpoint/2010/main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12" y="254000"/>
            <a:ext cx="7696201" cy="8229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65211"/>
      </p:ext>
    </p:extLst>
  </p:cSld>
  <p:clrMapOvr>
    <a:masterClrMapping/>
  </p:clrMapOvr>
  <p:transition xmlns:p14="http://schemas.microsoft.com/office/powerpoint/2010/main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37168"/>
      </p:ext>
    </p:extLst>
  </p:cSld>
  <p:clrMapOvr>
    <a:masterClrMapping/>
  </p:clrMapOvr>
  <p:transition xmlns:p14="http://schemas.microsoft.com/office/powerpoint/2010/main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37131"/>
      </p:ext>
    </p:extLst>
  </p:cSld>
  <p:clrMapOvr>
    <a:masterClrMapping/>
  </p:clrMapOvr>
  <p:transition xmlns:p14="http://schemas.microsoft.com/office/powerpoint/2010/main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288401"/>
      </p:ext>
    </p:extLst>
  </p:cSld>
  <p:clrMapOvr>
    <a:masterClrMapping/>
  </p:clrMapOvr>
  <p:transition xmlns:p14="http://schemas.microsoft.com/office/powerpoint/2010/main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2" y="2768613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13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93405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2156"/>
      </p:ext>
    </p:extLst>
  </p:cSld>
  <p:clrMapOvr>
    <a:masterClrMapping/>
  </p:clrMapOvr>
  <p:transition xmlns:p14="http://schemas.microsoft.com/office/powerpoint/2010/main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00404"/>
      </p:ext>
    </p:extLst>
  </p:cSld>
  <p:clrMapOvr>
    <a:masterClrMapping/>
  </p:clrMapOvr>
  <p:transition xmlns:p14="http://schemas.microsoft.com/office/powerpoint/2010/main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46641"/>
      </p:ext>
    </p:extLst>
  </p:cSld>
  <p:clrMapOvr>
    <a:masterClrMapping/>
  </p:clrMapOvr>
  <p:transition xmlns:p14="http://schemas.microsoft.com/office/powerpoint/2010/main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168284"/>
      </p:ext>
    </p:extLst>
  </p:cSld>
  <p:clrMapOvr>
    <a:masterClrMapping/>
  </p:clrMapOvr>
  <p:transition xmlns:p14="http://schemas.microsoft.com/office/powerpoint/2010/main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671472"/>
      </p:ext>
    </p:extLst>
  </p:cSld>
  <p:clrMapOvr>
    <a:masterClrMapping/>
  </p:clrMapOvr>
  <p:transition xmlns:p14="http://schemas.microsoft.com/office/powerpoint/2010/main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186515"/>
      </p:ext>
    </p:extLst>
  </p:cSld>
  <p:clrMapOvr>
    <a:masterClrMapping/>
  </p:clrMapOvr>
  <p:transition xmlns:p14="http://schemas.microsoft.com/office/powerpoint/2010/main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7074"/>
      </p:ext>
    </p:extLst>
  </p:cSld>
  <p:clrMapOvr>
    <a:masterClrMapping/>
  </p:clrMapOvr>
  <p:transition xmlns:p14="http://schemas.microsoft.com/office/powerpoint/2010/main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12" y="254000"/>
            <a:ext cx="7696201" cy="8229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88003"/>
      </p:ext>
    </p:extLst>
  </p:cSld>
  <p:clrMapOvr>
    <a:masterClrMapping/>
  </p:clrMapOvr>
  <p:transition xmlns:p14="http://schemas.microsoft.com/office/powerpoint/2010/main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09930"/>
      </p:ext>
    </p:extLst>
  </p:cSld>
  <p:clrMapOvr>
    <a:masterClrMapping/>
  </p:clrMapOvr>
  <p:transition xmlns:p14="http://schemas.microsoft.com/office/powerpoint/2010/main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12478"/>
      </p:ext>
    </p:extLst>
  </p:cSld>
  <p:clrMapOvr>
    <a:masterClrMapping/>
  </p:clrMapOvr>
  <p:transition xmlns:p14="http://schemas.microsoft.com/office/powerpoint/2010/main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5234737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27304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514205"/>
      </p:ext>
    </p:extLst>
  </p:cSld>
  <p:clrMapOvr>
    <a:masterClrMapping/>
  </p:clrMapOvr>
  <p:transition xmlns:p14="http://schemas.microsoft.com/office/powerpoint/2010/main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2" y="2768613"/>
            <a:ext cx="19050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13"/>
            <a:ext cx="19050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08356"/>
      </p:ext>
    </p:extLst>
  </p:cSld>
  <p:clrMapOvr>
    <a:masterClrMapping/>
  </p:clrMapOvr>
  <p:transition xmlns:p14="http://schemas.microsoft.com/office/powerpoint/2010/main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81669"/>
      </p:ext>
    </p:extLst>
  </p:cSld>
  <p:clrMapOvr>
    <a:masterClrMapping/>
  </p:clrMapOvr>
  <p:transition xmlns:p14="http://schemas.microsoft.com/office/powerpoint/2010/main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86625"/>
      </p:ext>
    </p:extLst>
  </p:cSld>
  <p:clrMapOvr>
    <a:masterClrMapping/>
  </p:clrMapOvr>
  <p:transition xmlns:p14="http://schemas.microsoft.com/office/powerpoint/2010/main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385188"/>
      </p:ext>
    </p:extLst>
  </p:cSld>
  <p:clrMapOvr>
    <a:masterClrMapping/>
  </p:clrMapOvr>
  <p:transition xmlns:p14="http://schemas.microsoft.com/office/powerpoint/2010/main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5128231"/>
      </p:ext>
    </p:extLst>
  </p:cSld>
  <p:clrMapOvr>
    <a:masterClrMapping/>
  </p:clrMapOvr>
  <p:transition xmlns:p14="http://schemas.microsoft.com/office/powerpoint/2010/main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317982"/>
      </p:ext>
    </p:extLst>
  </p:cSld>
  <p:clrMapOvr>
    <a:masterClrMapping/>
  </p:clrMapOvr>
  <p:transition xmlns:p14="http://schemas.microsoft.com/office/powerpoint/2010/main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60076"/>
      </p:ext>
    </p:extLst>
  </p:cSld>
  <p:clrMapOvr>
    <a:masterClrMapping/>
  </p:clrMapOvr>
  <p:transition xmlns:p14="http://schemas.microsoft.com/office/powerpoint/2010/main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12" y="254000"/>
            <a:ext cx="7696201" cy="8229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25624"/>
      </p:ext>
    </p:extLst>
  </p:cSld>
  <p:clrMapOvr>
    <a:masterClrMapping/>
  </p:clrMapOvr>
  <p:transition xmlns:p14="http://schemas.microsoft.com/office/powerpoint/2010/main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462"/>
      </p:ext>
    </p:extLst>
  </p:cSld>
  <p:clrMapOvr>
    <a:masterClrMapping/>
  </p:clrMapOvr>
  <p:transition xmlns:p14="http://schemas.microsoft.com/office/powerpoint/2010/main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42102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297304"/>
      </p:ext>
    </p:extLst>
  </p:cSld>
  <p:clrMapOvr>
    <a:masterClrMapping/>
  </p:clrMapOvr>
  <p:transition xmlns:p14="http://schemas.microsoft.com/office/powerpoint/2010/main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9159750"/>
      </p:ext>
    </p:extLst>
  </p:cSld>
  <p:clrMapOvr>
    <a:masterClrMapping/>
  </p:clrMapOvr>
  <p:transition xmlns:p14="http://schemas.microsoft.com/office/powerpoint/2010/main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1" y="2768613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1" y="2768613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85059"/>
      </p:ext>
    </p:extLst>
  </p:cSld>
  <p:clrMapOvr>
    <a:masterClrMapping/>
  </p:clrMapOvr>
  <p:transition xmlns:p14="http://schemas.microsoft.com/office/powerpoint/2010/main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3531"/>
      </p:ext>
    </p:extLst>
  </p:cSld>
  <p:clrMapOvr>
    <a:masterClrMapping/>
  </p:clrMapOvr>
  <p:transition xmlns:p14="http://schemas.microsoft.com/office/powerpoint/2010/main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22550"/>
      </p:ext>
    </p:extLst>
  </p:cSld>
  <p:clrMapOvr>
    <a:masterClrMapping/>
  </p:clrMapOvr>
  <p:transition xmlns:p14="http://schemas.microsoft.com/office/powerpoint/2010/main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772989"/>
      </p:ext>
    </p:extLst>
  </p:cSld>
  <p:clrMapOvr>
    <a:masterClrMapping/>
  </p:clrMapOvr>
  <p:transition xmlns:p14="http://schemas.microsoft.com/office/powerpoint/2010/main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796012"/>
      </p:ext>
    </p:extLst>
  </p:cSld>
  <p:clrMapOvr>
    <a:masterClrMapping/>
  </p:clrMapOvr>
  <p:transition xmlns:p14="http://schemas.microsoft.com/office/powerpoint/2010/main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148214"/>
      </p:ext>
    </p:extLst>
  </p:cSld>
  <p:clrMapOvr>
    <a:masterClrMapping/>
  </p:clrMapOvr>
  <p:transition xmlns:p14="http://schemas.microsoft.com/office/powerpoint/2010/main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83240"/>
      </p:ext>
    </p:extLst>
  </p:cSld>
  <p:clrMapOvr>
    <a:masterClrMapping/>
  </p:clrMapOvr>
  <p:transition xmlns:p14="http://schemas.microsoft.com/office/powerpoint/2010/main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12" y="254000"/>
            <a:ext cx="7696201" cy="8229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67108"/>
      </p:ext>
    </p:extLst>
  </p:cSld>
  <p:clrMapOvr>
    <a:masterClrMapping/>
  </p:clrMapOvr>
  <p:transition xmlns:p14="http://schemas.microsoft.com/office/powerpoint/2010/main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89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690152"/>
      </p:ext>
    </p:extLst>
  </p:cSld>
  <p:clrMapOvr>
    <a:masterClrMapping/>
  </p:clrMapOvr>
  <p:transition xmlns:p14="http://schemas.microsoft.com/office/powerpoint/2010/main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94018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8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8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09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1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2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3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4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5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06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07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11365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6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6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97326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96" indent="0">
              <a:buNone/>
              <a:defRPr sz="2800" b="1"/>
            </a:lvl2pPr>
            <a:lvl3pPr marL="1300192" indent="0">
              <a:buNone/>
              <a:defRPr sz="2600" b="1"/>
            </a:lvl3pPr>
            <a:lvl4pPr marL="1950291" indent="0">
              <a:buNone/>
              <a:defRPr sz="2300" b="1"/>
            </a:lvl4pPr>
            <a:lvl5pPr marL="2600387" indent="0">
              <a:buNone/>
              <a:defRPr sz="2300" b="1"/>
            </a:lvl5pPr>
            <a:lvl6pPr marL="3250484" indent="0">
              <a:buNone/>
              <a:defRPr sz="2300" b="1"/>
            </a:lvl6pPr>
            <a:lvl7pPr marL="3900583" indent="0">
              <a:buNone/>
              <a:defRPr sz="2300" b="1"/>
            </a:lvl7pPr>
            <a:lvl8pPr marL="4550676" indent="0">
              <a:buNone/>
              <a:defRPr sz="2300" b="1"/>
            </a:lvl8pPr>
            <a:lvl9pPr marL="5200775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96" indent="0">
              <a:buNone/>
              <a:defRPr sz="2800" b="1"/>
            </a:lvl2pPr>
            <a:lvl3pPr marL="1300192" indent="0">
              <a:buNone/>
              <a:defRPr sz="2600" b="1"/>
            </a:lvl3pPr>
            <a:lvl4pPr marL="1950291" indent="0">
              <a:buNone/>
              <a:defRPr sz="2300" b="1"/>
            </a:lvl4pPr>
            <a:lvl5pPr marL="2600387" indent="0">
              <a:buNone/>
              <a:defRPr sz="2300" b="1"/>
            </a:lvl5pPr>
            <a:lvl6pPr marL="3250484" indent="0">
              <a:buNone/>
              <a:defRPr sz="2300" b="1"/>
            </a:lvl6pPr>
            <a:lvl7pPr marL="3900583" indent="0">
              <a:buNone/>
              <a:defRPr sz="2300" b="1"/>
            </a:lvl7pPr>
            <a:lvl8pPr marL="4550676" indent="0">
              <a:buNone/>
              <a:defRPr sz="2300" b="1"/>
            </a:lvl8pPr>
            <a:lvl9pPr marL="5200775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42754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50851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3768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4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096" indent="0">
              <a:buNone/>
              <a:defRPr sz="1700"/>
            </a:lvl2pPr>
            <a:lvl3pPr marL="1300192" indent="0">
              <a:buNone/>
              <a:defRPr sz="1400"/>
            </a:lvl3pPr>
            <a:lvl4pPr marL="1950291" indent="0">
              <a:buNone/>
              <a:defRPr sz="1300"/>
            </a:lvl4pPr>
            <a:lvl5pPr marL="2600387" indent="0">
              <a:buNone/>
              <a:defRPr sz="1300"/>
            </a:lvl5pPr>
            <a:lvl6pPr marL="3250484" indent="0">
              <a:buNone/>
              <a:defRPr sz="1300"/>
            </a:lvl6pPr>
            <a:lvl7pPr marL="3900583" indent="0">
              <a:buNone/>
              <a:defRPr sz="1300"/>
            </a:lvl7pPr>
            <a:lvl8pPr marL="4550676" indent="0">
              <a:buNone/>
              <a:defRPr sz="1300"/>
            </a:lvl8pPr>
            <a:lvl9pPr marL="520077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24673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096" indent="0">
              <a:buNone/>
              <a:defRPr sz="4000"/>
            </a:lvl2pPr>
            <a:lvl3pPr marL="1300192" indent="0">
              <a:buNone/>
              <a:defRPr sz="3400"/>
            </a:lvl3pPr>
            <a:lvl4pPr marL="1950291" indent="0">
              <a:buNone/>
              <a:defRPr sz="2800"/>
            </a:lvl4pPr>
            <a:lvl5pPr marL="2600387" indent="0">
              <a:buNone/>
              <a:defRPr sz="2800"/>
            </a:lvl5pPr>
            <a:lvl6pPr marL="3250484" indent="0">
              <a:buNone/>
              <a:defRPr sz="2800"/>
            </a:lvl6pPr>
            <a:lvl7pPr marL="3900583" indent="0">
              <a:buNone/>
              <a:defRPr sz="2800"/>
            </a:lvl7pPr>
            <a:lvl8pPr marL="4550676" indent="0">
              <a:buNone/>
              <a:defRPr sz="2800"/>
            </a:lvl8pPr>
            <a:lvl9pPr marL="5200775" indent="0">
              <a:buNone/>
              <a:defRPr sz="28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096" indent="0">
              <a:buNone/>
              <a:defRPr sz="1700"/>
            </a:lvl2pPr>
            <a:lvl3pPr marL="1300192" indent="0">
              <a:buNone/>
              <a:defRPr sz="1400"/>
            </a:lvl3pPr>
            <a:lvl4pPr marL="1950291" indent="0">
              <a:buNone/>
              <a:defRPr sz="1300"/>
            </a:lvl4pPr>
            <a:lvl5pPr marL="2600387" indent="0">
              <a:buNone/>
              <a:defRPr sz="1300"/>
            </a:lvl5pPr>
            <a:lvl6pPr marL="3250484" indent="0">
              <a:buNone/>
              <a:defRPr sz="1300"/>
            </a:lvl6pPr>
            <a:lvl7pPr marL="3900583" indent="0">
              <a:buNone/>
              <a:defRPr sz="1300"/>
            </a:lvl7pPr>
            <a:lvl8pPr marL="4550676" indent="0">
              <a:buNone/>
              <a:defRPr sz="1300"/>
            </a:lvl8pPr>
            <a:lvl9pPr marL="520077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11473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89387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03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03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514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19605"/>
      </p:ext>
    </p:extLst>
  </p:cSld>
  <p:clrMapOvr>
    <a:masterClrMapping/>
  </p:clrMapOvr>
  <p:transition xmlns:p14="http://schemas.microsoft.com/office/powerpoint/2010/main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77619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11275302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52438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2180635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12865725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02105096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26250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86174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45016016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3854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6"/>
            <a:ext cx="2925761" cy="67913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8624887" cy="6791324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39614"/>
      </p:ext>
    </p:extLst>
  </p:cSld>
  <p:clrMapOvr>
    <a:masterClrMapping/>
  </p:clrMapOvr>
  <p:transition xmlns:p14="http://schemas.microsoft.com/office/powerpoint/2010/main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44107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55692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00848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2350408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77313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70010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8146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02360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30805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128716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752286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93338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2" y="1409699"/>
            <a:ext cx="1466850" cy="6680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1" y="1409699"/>
            <a:ext cx="4248149" cy="6680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68153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04416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6134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18580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083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14157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79661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62830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597352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405050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865265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56292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2" y="1409699"/>
            <a:ext cx="1466850" cy="6680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1" y="1409699"/>
            <a:ext cx="4248149" cy="6680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26783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09532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6106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50460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473600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70950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20750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61276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973739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802147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272670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00335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1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54000"/>
            <a:ext cx="8624887" cy="8458200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22315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77592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0584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590044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  <a:prstGeom prst="rect">
            <a:avLst/>
          </a:prstGeom>
        </p:spPr>
        <p:txBody>
          <a:bodyPr vert="horz" lIns="91425" tIns="45712" rIns="91425" bIns="45712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4158197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72538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34669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6176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61957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5020750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680340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59652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1" cy="832167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25"/>
            <a:ext cx="8624887" cy="832167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91572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2018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669960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14734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560655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1" y="2768604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1" y="2768604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95512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25642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36066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74906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717610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870958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18773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4" y="254000"/>
            <a:ext cx="7696201" cy="8229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03705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1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1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1.xml"/><Relationship Id="rId8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1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7.xml"/><Relationship Id="rId12" Type="http://schemas.openxmlformats.org/officeDocument/2006/relationships/theme" Target="../theme/theme27.xml"/><Relationship Id="rId1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3.xml"/><Relationship Id="rId8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8.xml"/><Relationship Id="rId12" Type="http://schemas.openxmlformats.org/officeDocument/2006/relationships/theme" Target="../theme/theme28.xml"/><Relationship Id="rId1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4.xml"/><Relationship Id="rId8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07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9.xml"/><Relationship Id="rId12" Type="http://schemas.openxmlformats.org/officeDocument/2006/relationships/theme" Target="../theme/theme29.xml"/><Relationship Id="rId1" Type="http://schemas.openxmlformats.org/officeDocument/2006/relationships/slideLayout" Target="../slideLayouts/slideLayout309.xml"/><Relationship Id="rId2" Type="http://schemas.openxmlformats.org/officeDocument/2006/relationships/slideLayout" Target="../slideLayouts/slideLayout310.xml"/><Relationship Id="rId3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5.xml"/><Relationship Id="rId8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1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0.xml"/><Relationship Id="rId12" Type="http://schemas.openxmlformats.org/officeDocument/2006/relationships/theme" Target="../theme/theme30.xml"/><Relationship Id="rId1" Type="http://schemas.openxmlformats.org/officeDocument/2006/relationships/slideLayout" Target="../slideLayouts/slideLayout320.xml"/><Relationship Id="rId2" Type="http://schemas.openxmlformats.org/officeDocument/2006/relationships/slideLayout" Target="../slideLayouts/slideLayout321.xml"/><Relationship Id="rId3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6.xml"/><Relationship Id="rId8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29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1.xml"/><Relationship Id="rId12" Type="http://schemas.openxmlformats.org/officeDocument/2006/relationships/theme" Target="../theme/theme31.xml"/><Relationship Id="rId1" Type="http://schemas.openxmlformats.org/officeDocument/2006/relationships/slideLayout" Target="../slideLayouts/slideLayout331.xml"/><Relationship Id="rId2" Type="http://schemas.openxmlformats.org/officeDocument/2006/relationships/slideLayout" Target="../slideLayouts/slideLayout332.xml"/><Relationship Id="rId3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37.xml"/><Relationship Id="rId8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40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2.xml"/><Relationship Id="rId12" Type="http://schemas.openxmlformats.org/officeDocument/2006/relationships/theme" Target="../theme/theme32.xml"/><Relationship Id="rId1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43.xml"/><Relationship Id="rId3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48.xml"/><Relationship Id="rId8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0.xml"/><Relationship Id="rId10" Type="http://schemas.openxmlformats.org/officeDocument/2006/relationships/slideLayout" Target="../slideLayouts/slideLayout351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3.xml"/><Relationship Id="rId12" Type="http://schemas.openxmlformats.org/officeDocument/2006/relationships/theme" Target="../theme/theme33.xml"/><Relationship Id="rId1" Type="http://schemas.openxmlformats.org/officeDocument/2006/relationships/slideLayout" Target="../slideLayouts/slideLayout353.xml"/><Relationship Id="rId2" Type="http://schemas.openxmlformats.org/officeDocument/2006/relationships/slideLayout" Target="../slideLayouts/slideLayout354.xml"/><Relationship Id="rId3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59.xml"/><Relationship Id="rId8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62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4.xml"/><Relationship Id="rId12" Type="http://schemas.openxmlformats.org/officeDocument/2006/relationships/theme" Target="../theme/theme34.xml"/><Relationship Id="rId1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65.xml"/><Relationship Id="rId3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8.xml"/><Relationship Id="rId6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70.xml"/><Relationship Id="rId8" Type="http://schemas.openxmlformats.org/officeDocument/2006/relationships/slideLayout" Target="../slideLayouts/slideLayout371.xml"/><Relationship Id="rId9" Type="http://schemas.openxmlformats.org/officeDocument/2006/relationships/slideLayout" Target="../slideLayouts/slideLayout372.xml"/><Relationship Id="rId10" Type="http://schemas.openxmlformats.org/officeDocument/2006/relationships/slideLayout" Target="../slideLayouts/slideLayout373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5.xml"/><Relationship Id="rId12" Type="http://schemas.openxmlformats.org/officeDocument/2006/relationships/theme" Target="../theme/theme35.xml"/><Relationship Id="rId1" Type="http://schemas.openxmlformats.org/officeDocument/2006/relationships/slideLayout" Target="../slideLayouts/slideLayout375.xml"/><Relationship Id="rId2" Type="http://schemas.openxmlformats.org/officeDocument/2006/relationships/slideLayout" Target="../slideLayouts/slideLayout376.xml"/><Relationship Id="rId3" Type="http://schemas.openxmlformats.org/officeDocument/2006/relationships/slideLayout" Target="../slideLayouts/slideLayout377.xml"/><Relationship Id="rId4" Type="http://schemas.openxmlformats.org/officeDocument/2006/relationships/slideLayout" Target="../slideLayouts/slideLayout378.xml"/><Relationship Id="rId5" Type="http://schemas.openxmlformats.org/officeDocument/2006/relationships/slideLayout" Target="../slideLayouts/slideLayout379.xml"/><Relationship Id="rId6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81.xml"/><Relationship Id="rId8" Type="http://schemas.openxmlformats.org/officeDocument/2006/relationships/slideLayout" Target="../slideLayouts/slideLayout382.xml"/><Relationship Id="rId9" Type="http://schemas.openxmlformats.org/officeDocument/2006/relationships/slideLayout" Target="../slideLayouts/slideLayout383.xml"/><Relationship Id="rId10" Type="http://schemas.openxmlformats.org/officeDocument/2006/relationships/slideLayout" Target="../slideLayouts/slideLayout384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6.xml"/><Relationship Id="rId12" Type="http://schemas.openxmlformats.org/officeDocument/2006/relationships/theme" Target="../theme/theme36.xml"/><Relationship Id="rId1" Type="http://schemas.openxmlformats.org/officeDocument/2006/relationships/slideLayout" Target="../slideLayouts/slideLayout386.xml"/><Relationship Id="rId2" Type="http://schemas.openxmlformats.org/officeDocument/2006/relationships/slideLayout" Target="../slideLayouts/slideLayout387.xml"/><Relationship Id="rId3" Type="http://schemas.openxmlformats.org/officeDocument/2006/relationships/slideLayout" Target="../slideLayouts/slideLayout388.xml"/><Relationship Id="rId4" Type="http://schemas.openxmlformats.org/officeDocument/2006/relationships/slideLayout" Target="../slideLayouts/slideLayout389.xml"/><Relationship Id="rId5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2.xml"/><Relationship Id="rId8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4.xml"/><Relationship Id="rId10" Type="http://schemas.openxmlformats.org/officeDocument/2006/relationships/slideLayout" Target="../slideLayouts/slideLayout395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7.xml"/><Relationship Id="rId12" Type="http://schemas.openxmlformats.org/officeDocument/2006/relationships/theme" Target="../theme/theme37.xml"/><Relationship Id="rId1" Type="http://schemas.openxmlformats.org/officeDocument/2006/relationships/slideLayout" Target="../slideLayouts/slideLayout397.xml"/><Relationship Id="rId2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99.xml"/><Relationship Id="rId4" Type="http://schemas.openxmlformats.org/officeDocument/2006/relationships/slideLayout" Target="../slideLayouts/slideLayout400.xml"/><Relationship Id="rId5" Type="http://schemas.openxmlformats.org/officeDocument/2006/relationships/slideLayout" Target="../slideLayouts/slideLayout401.xml"/><Relationship Id="rId6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404.xml"/><Relationship Id="rId9" Type="http://schemas.openxmlformats.org/officeDocument/2006/relationships/slideLayout" Target="../slideLayouts/slideLayout405.xml"/><Relationship Id="rId10" Type="http://schemas.openxmlformats.org/officeDocument/2006/relationships/slideLayout" Target="../slideLayouts/slideLayout406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8.xml"/><Relationship Id="rId12" Type="http://schemas.openxmlformats.org/officeDocument/2006/relationships/theme" Target="../theme/theme38.xml"/><Relationship Id="rId1" Type="http://schemas.openxmlformats.org/officeDocument/2006/relationships/slideLayout" Target="../slideLayouts/slideLayout408.xml"/><Relationship Id="rId2" Type="http://schemas.openxmlformats.org/officeDocument/2006/relationships/slideLayout" Target="../slideLayouts/slideLayout409.xml"/><Relationship Id="rId3" Type="http://schemas.openxmlformats.org/officeDocument/2006/relationships/slideLayout" Target="../slideLayouts/slideLayout410.xml"/><Relationship Id="rId4" Type="http://schemas.openxmlformats.org/officeDocument/2006/relationships/slideLayout" Target="../slideLayouts/slideLayout411.xml"/><Relationship Id="rId5" Type="http://schemas.openxmlformats.org/officeDocument/2006/relationships/slideLayout" Target="../slideLayouts/slideLayout412.xml"/><Relationship Id="rId6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414.xml"/><Relationship Id="rId8" Type="http://schemas.openxmlformats.org/officeDocument/2006/relationships/slideLayout" Target="../slideLayouts/slideLayout415.xml"/><Relationship Id="rId9" Type="http://schemas.openxmlformats.org/officeDocument/2006/relationships/slideLayout" Target="../slideLayouts/slideLayout416.xml"/><Relationship Id="rId10" Type="http://schemas.openxmlformats.org/officeDocument/2006/relationships/slideLayout" Target="../slideLayouts/slideLayout417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9.xml"/><Relationship Id="rId12" Type="http://schemas.openxmlformats.org/officeDocument/2006/relationships/theme" Target="../theme/theme39.xml"/><Relationship Id="rId1" Type="http://schemas.openxmlformats.org/officeDocument/2006/relationships/slideLayout" Target="../slideLayouts/slideLayout419.xml"/><Relationship Id="rId2" Type="http://schemas.openxmlformats.org/officeDocument/2006/relationships/slideLayout" Target="../slideLayouts/slideLayout420.xml"/><Relationship Id="rId3" Type="http://schemas.openxmlformats.org/officeDocument/2006/relationships/slideLayout" Target="../slideLayouts/slideLayout421.xml"/><Relationship Id="rId4" Type="http://schemas.openxmlformats.org/officeDocument/2006/relationships/slideLayout" Target="../slideLayouts/slideLayout422.xml"/><Relationship Id="rId5" Type="http://schemas.openxmlformats.org/officeDocument/2006/relationships/slideLayout" Target="../slideLayouts/slideLayout423.xml"/><Relationship Id="rId6" Type="http://schemas.openxmlformats.org/officeDocument/2006/relationships/slideLayout" Target="../slideLayouts/slideLayout424.xml"/><Relationship Id="rId7" Type="http://schemas.openxmlformats.org/officeDocument/2006/relationships/slideLayout" Target="../slideLayouts/slideLayout425.xml"/><Relationship Id="rId8" Type="http://schemas.openxmlformats.org/officeDocument/2006/relationships/slideLayout" Target="../slideLayouts/slideLayout426.xml"/><Relationship Id="rId9" Type="http://schemas.openxmlformats.org/officeDocument/2006/relationships/slideLayout" Target="../slideLayouts/slideLayout427.xml"/><Relationship Id="rId10" Type="http://schemas.openxmlformats.org/officeDocument/2006/relationships/slideLayout" Target="../slideLayouts/slideLayout42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0.xml"/><Relationship Id="rId12" Type="http://schemas.openxmlformats.org/officeDocument/2006/relationships/theme" Target="../theme/theme40.xml"/><Relationship Id="rId1" Type="http://schemas.openxmlformats.org/officeDocument/2006/relationships/slideLayout" Target="../slideLayouts/slideLayout430.xml"/><Relationship Id="rId2" Type="http://schemas.openxmlformats.org/officeDocument/2006/relationships/slideLayout" Target="../slideLayouts/slideLayout431.xml"/><Relationship Id="rId3" Type="http://schemas.openxmlformats.org/officeDocument/2006/relationships/slideLayout" Target="../slideLayouts/slideLayout432.xml"/><Relationship Id="rId4" Type="http://schemas.openxmlformats.org/officeDocument/2006/relationships/slideLayout" Target="../slideLayouts/slideLayout433.xml"/><Relationship Id="rId5" Type="http://schemas.openxmlformats.org/officeDocument/2006/relationships/slideLayout" Target="../slideLayouts/slideLayout434.xml"/><Relationship Id="rId6" Type="http://schemas.openxmlformats.org/officeDocument/2006/relationships/slideLayout" Target="../slideLayouts/slideLayout435.xml"/><Relationship Id="rId7" Type="http://schemas.openxmlformats.org/officeDocument/2006/relationships/slideLayout" Target="../slideLayouts/slideLayout436.xml"/><Relationship Id="rId8" Type="http://schemas.openxmlformats.org/officeDocument/2006/relationships/slideLayout" Target="../slideLayouts/slideLayout437.xml"/><Relationship Id="rId9" Type="http://schemas.openxmlformats.org/officeDocument/2006/relationships/slideLayout" Target="../slideLayouts/slideLayout438.xml"/><Relationship Id="rId10" Type="http://schemas.openxmlformats.org/officeDocument/2006/relationships/slideLayout" Target="../slideLayouts/slideLayout43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4" y="2971800"/>
            <a:ext cx="10464801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4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4" y="2768604"/>
            <a:ext cx="10464801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1" tIns="50791" rIns="50791" bIns="507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297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729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159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592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023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153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284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9414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6542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4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4" y="2768604"/>
            <a:ext cx="3962401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297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729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159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592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023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153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284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9414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6542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4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4"/>
            <a:ext cx="5041900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297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729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159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592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023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153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284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9414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6542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12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12" y="2768613"/>
            <a:ext cx="10464801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7815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marL="1282110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marL="1726406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marL="2170701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marL="2614996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3071983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28975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5962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2953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12" y="2971800"/>
            <a:ext cx="10464801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12" y="5029200"/>
            <a:ext cx="10464801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12" y="1638301"/>
            <a:ext cx="10464801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12" y="7366000"/>
            <a:ext cx="10464801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12" y="7366000"/>
            <a:ext cx="10464801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4999" y="4787902"/>
            <a:ext cx="5867401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4999" y="1409700"/>
            <a:ext cx="5867401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4999" y="4787902"/>
            <a:ext cx="5867401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4999" y="1409700"/>
            <a:ext cx="5867401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4" y="1270004"/>
            <a:ext cx="10464801" cy="721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071" indent="-571412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503" indent="-571412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6935" indent="-571412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367" indent="-571412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5798" indent="-571412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2928" indent="-571412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058" indent="-571412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187" indent="-571412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4318" indent="-571412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12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8591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2886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7181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1476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5772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2762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79749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6740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3735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12" y="1270012"/>
            <a:ext cx="10464801" cy="721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7815" indent="-571235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marL="1282110" indent="-571235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marL="1726406" indent="-571235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marL="2170701" indent="-571235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marL="2614996" indent="-571235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3071983" indent="-571235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28975" indent="-571235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5962" indent="-571235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2953" indent="-571235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12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13"/>
            <a:ext cx="5041900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06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marL="1204359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marL="164865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marL="2092952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marL="253724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299423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122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8211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520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12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12" y="2768613"/>
            <a:ext cx="10464801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06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marL="1204359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marL="164865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marL="2092952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marL="253724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299423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122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8211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520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12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12" y="2768613"/>
            <a:ext cx="3962401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06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marL="1204359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marL="164865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marL="2092952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marL="253724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299423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122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8211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520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12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13"/>
            <a:ext cx="5041900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06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marL="1204359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marL="164865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marL="2092952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marL="253724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299423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122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8211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520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19" tIns="65010" rIns="130019" bIns="6501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6"/>
            <a:ext cx="11704320" cy="6436925"/>
          </a:xfrm>
          <a:prstGeom prst="rect">
            <a:avLst/>
          </a:prstGeom>
        </p:spPr>
        <p:txBody>
          <a:bodyPr vert="horz" lIns="130019" tIns="65010" rIns="130019" bIns="650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9"/>
            <a:ext cx="3034453" cy="519289"/>
          </a:xfrm>
          <a:prstGeom prst="rect">
            <a:avLst/>
          </a:prstGeom>
        </p:spPr>
        <p:txBody>
          <a:bodyPr vert="horz" lIns="130019" tIns="65010" rIns="130019" bIns="6501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15D51AFB-3F19-5F4D-A3F1-507437D2ABE9}" type="datetimeFigureOut">
              <a:rPr lang="en-US" smtClean="0"/>
              <a:pPr/>
              <a:t>3/28/16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49"/>
            <a:ext cx="4118187" cy="519289"/>
          </a:xfrm>
          <a:prstGeom prst="rect">
            <a:avLst/>
          </a:prstGeom>
        </p:spPr>
        <p:txBody>
          <a:bodyPr vert="horz" lIns="130019" tIns="65010" rIns="130019" bIns="6501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9"/>
            <a:ext cx="3034453" cy="519289"/>
          </a:xfrm>
          <a:prstGeom prst="rect">
            <a:avLst/>
          </a:prstGeom>
        </p:spPr>
        <p:txBody>
          <a:bodyPr vert="horz" lIns="130019" tIns="65010" rIns="130019" bIns="6501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D7434753-1A5C-0F49-BD3D-0E5EDE8606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6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xStyles>
    <p:titleStyle>
      <a:lvl1pPr algn="ctr" defTabSz="650096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573" indent="-487573" algn="l" defTabSz="650096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407" indent="-406311" algn="l" defTabSz="650096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240" indent="-325047" algn="l" defTabSz="650096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338" indent="-325047" algn="l" defTabSz="65009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437" indent="-325047" algn="l" defTabSz="650096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535" indent="-325047" algn="l" defTabSz="65009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629" indent="-325047" algn="l" defTabSz="65009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727" indent="-325047" algn="l" defTabSz="65009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822" indent="-325047" algn="l" defTabSz="65009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96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92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291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87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484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583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676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775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12" y="2971800"/>
            <a:ext cx="10464801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12" y="5029200"/>
            <a:ext cx="10464801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12" y="1638301"/>
            <a:ext cx="10464801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12" y="7366000"/>
            <a:ext cx="10464801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4" y="7366000"/>
            <a:ext cx="10464801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12" y="7366000"/>
            <a:ext cx="10464801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4999" y="4787902"/>
            <a:ext cx="5867401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4999" y="1409700"/>
            <a:ext cx="5867401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4999" y="4787902"/>
            <a:ext cx="5867401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4999" y="1409700"/>
            <a:ext cx="5867401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12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8591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2886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7181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1476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5772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2762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79749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6740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3735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12" y="1270012"/>
            <a:ext cx="10464801" cy="721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7815" indent="-571235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marL="1282110" indent="-571235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marL="1726406" indent="-571235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marL="2170701" indent="-571235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marL="2614996" indent="-571235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3071983" indent="-571235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28975" indent="-571235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5962" indent="-571235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2953" indent="-571235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12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13"/>
            <a:ext cx="5041900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06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marL="1204359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marL="164865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marL="2092952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marL="253724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299423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122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8211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520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12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12" y="2768613"/>
            <a:ext cx="10464801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06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marL="1204359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marL="164865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marL="2092952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marL="253724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299423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122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8211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520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12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12" y="2768613"/>
            <a:ext cx="3962401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06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marL="1204359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marL="164865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marL="2092952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marL="253724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299423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122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8211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520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12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13"/>
            <a:ext cx="5041900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06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marL="1204359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marL="164865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marL="2092952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marL="253724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299423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122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8211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520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19" tIns="65010" rIns="130019" bIns="6501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6"/>
            <a:ext cx="11704320" cy="6436925"/>
          </a:xfrm>
          <a:prstGeom prst="rect">
            <a:avLst/>
          </a:prstGeom>
        </p:spPr>
        <p:txBody>
          <a:bodyPr vert="horz" lIns="130019" tIns="65010" rIns="130019" bIns="650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9"/>
            <a:ext cx="3034453" cy="519289"/>
          </a:xfrm>
          <a:prstGeom prst="rect">
            <a:avLst/>
          </a:prstGeom>
        </p:spPr>
        <p:txBody>
          <a:bodyPr vert="horz" lIns="130019" tIns="65010" rIns="130019" bIns="6501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15D51AFB-3F19-5F4D-A3F1-507437D2ABE9}" type="datetimeFigureOut">
              <a:rPr lang="en-US" smtClean="0"/>
              <a:pPr/>
              <a:t>3/28/16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49"/>
            <a:ext cx="4118187" cy="519289"/>
          </a:xfrm>
          <a:prstGeom prst="rect">
            <a:avLst/>
          </a:prstGeom>
        </p:spPr>
        <p:txBody>
          <a:bodyPr vert="horz" lIns="130019" tIns="65010" rIns="130019" bIns="6501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9"/>
            <a:ext cx="3034453" cy="519289"/>
          </a:xfrm>
          <a:prstGeom prst="rect">
            <a:avLst/>
          </a:prstGeom>
        </p:spPr>
        <p:txBody>
          <a:bodyPr vert="horz" lIns="130019" tIns="65010" rIns="130019" bIns="6501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D7434753-1A5C-0F49-BD3D-0E5EDE8606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6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</p:sldLayoutIdLst>
  <p:txStyles>
    <p:titleStyle>
      <a:lvl1pPr algn="ctr" defTabSz="650096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573" indent="-487573" algn="l" defTabSz="650096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407" indent="-406311" algn="l" defTabSz="650096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240" indent="-325047" algn="l" defTabSz="650096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338" indent="-325047" algn="l" defTabSz="65009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437" indent="-325047" algn="l" defTabSz="650096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535" indent="-325047" algn="l" defTabSz="65009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629" indent="-325047" algn="l" defTabSz="65009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727" indent="-325047" algn="l" defTabSz="65009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822" indent="-325047" algn="l" defTabSz="65009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96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92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291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87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484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583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676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775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4" y="7366000"/>
            <a:ext cx="10464801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D9477-7625-224B-9842-925DD17F19BE}" type="datetimeFigureOut">
              <a:rPr lang="en-US" smtClean="0"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3E5E8-9986-BE47-BCFE-F2A2271DB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8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</p:sldLayoutIdLst>
  <p:txStyles>
    <p:titleStyle>
      <a:lvl1pPr algn="ctr" defTabSz="65023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4999" y="4787902"/>
            <a:ext cx="5867401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1" tIns="50791" rIns="50791" bIns="507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4999" y="1409700"/>
            <a:ext cx="5867401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1" tIns="50791" rIns="50791" bIns="5079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4999" y="4787902"/>
            <a:ext cx="5867401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1" tIns="50791" rIns="50791" bIns="507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4999" y="1409700"/>
            <a:ext cx="5867401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1" tIns="50791" rIns="50791" bIns="5079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4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8864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295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7727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159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6591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3722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0849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7981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111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8864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295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7727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159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6591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3722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0849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7981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111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4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4"/>
            <a:ext cx="5041900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297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729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159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592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023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153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284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9414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6542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Relationship Id="rId2" Type="http://schemas.openxmlformats.org/officeDocument/2006/relationships/image" Target="../media/image15.jpeg"/><Relationship Id="rId3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Relationship Id="rId2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Relationship Id="rId2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Relationship Id="rId2" Type="http://schemas.openxmlformats.org/officeDocument/2006/relationships/image" Target="../media/image18.emf"/><Relationship Id="rId3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431.xml"/><Relationship Id="rId2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Relationship Id="rId2" Type="http://schemas.openxmlformats.org/officeDocument/2006/relationships/image" Target="../media/image25.jpg"/><Relationship Id="rId3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431.xml"/><Relationship Id="rId2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1.xml"/><Relationship Id="rId4" Type="http://schemas.openxmlformats.org/officeDocument/2006/relationships/image" Target="../media/image30.png"/><Relationship Id="rId1" Type="http://schemas.microsoft.com/office/2007/relationships/media" Target="file://localhost/Users/marlayoshida/Desktop/Beyond%20repeat%20after%20me.ppt_media/Beauty%20and%20Beast%201%20minute-6.mov" TargetMode="External"/><Relationship Id="rId2" Type="http://schemas.openxmlformats.org/officeDocument/2006/relationships/video" Target="file://localhost/Users/marlayoshida/Desktop/Beyond%20repeat%20after%20me.ppt_media/Beauty%20and%20Beast%201%20minute-6.m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431.xml"/><Relationship Id="rId2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Relationship Id="rId2" Type="http://schemas.openxmlformats.org/officeDocument/2006/relationships/hyperlink" Target="mailto:yoshidam@uci.edu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Relationship Id="rId2" Type="http://schemas.openxmlformats.org/officeDocument/2006/relationships/image" Target="../media/image31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431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431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6400" y="609604"/>
            <a:ext cx="12192000" cy="8279189"/>
          </a:xfrm>
          <a:prstGeom prst="rect">
            <a:avLst/>
          </a:prstGeom>
        </p:spPr>
        <p:txBody>
          <a:bodyPr wrap="square" lIns="91425" tIns="45712" rIns="91425" bIns="45712">
            <a:spAutoFit/>
          </a:bodyPr>
          <a:lstStyle/>
          <a:p>
            <a:endParaRPr lang="en-US" sz="5400" b="1" dirty="0">
              <a:solidFill>
                <a:scrgbClr r="0" g="0" b="0"/>
              </a:solidFill>
              <a:latin typeface="Calibri"/>
              <a:cs typeface="Calibri"/>
            </a:endParaRPr>
          </a:p>
          <a:p>
            <a:r>
              <a:rPr lang="en-US" sz="5400" b="1" dirty="0">
                <a:solidFill>
                  <a:scrgbClr r="0" g="0" b="0"/>
                </a:solidFill>
                <a:latin typeface="Calibri"/>
                <a:cs typeface="Calibri"/>
              </a:rPr>
              <a:t>Pronunciation Boot Camp:</a:t>
            </a:r>
          </a:p>
          <a:p>
            <a:r>
              <a:rPr lang="en-US" sz="5400" b="1" dirty="0">
                <a:solidFill>
                  <a:scrgbClr r="0" g="0" b="0"/>
                </a:solidFill>
                <a:latin typeface="Calibri"/>
                <a:cs typeface="Calibri"/>
              </a:rPr>
              <a:t>Teaching the Musical Aspects </a:t>
            </a:r>
          </a:p>
          <a:p>
            <a:r>
              <a:rPr lang="en-US" sz="5400" b="1" dirty="0">
                <a:solidFill>
                  <a:scrgbClr r="0" g="0" b="0"/>
                </a:solidFill>
                <a:latin typeface="Calibri"/>
                <a:cs typeface="Calibri"/>
              </a:rPr>
              <a:t>of Pronunciation</a:t>
            </a:r>
          </a:p>
          <a:p>
            <a:endParaRPr lang="en-US" sz="1800" dirty="0">
              <a:solidFill>
                <a:scrgbClr r="0" g="0" b="0"/>
              </a:solidFill>
              <a:latin typeface="Calibri"/>
              <a:cs typeface="Calibri"/>
            </a:endParaRPr>
          </a:p>
          <a:p>
            <a:endParaRPr lang="en-US" sz="3600" dirty="0">
              <a:solidFill>
                <a:scrgbClr r="0" g="0" b="0"/>
              </a:solidFill>
              <a:latin typeface="Calibri"/>
              <a:cs typeface="Calibri"/>
            </a:endParaRPr>
          </a:p>
          <a:p>
            <a:endParaRPr lang="en-US" sz="2400" dirty="0">
              <a:solidFill>
                <a:scrgbClr r="0" g="0" b="0"/>
              </a:solidFill>
              <a:latin typeface="Calibri"/>
              <a:cs typeface="Calibri"/>
            </a:endParaRPr>
          </a:p>
          <a:p>
            <a:r>
              <a:rPr lang="en-US" sz="3600" dirty="0">
                <a:solidFill>
                  <a:scrgbClr r="0" g="0" b="0"/>
                </a:solidFill>
                <a:latin typeface="Calibri"/>
                <a:cs typeface="Calibri"/>
              </a:rPr>
              <a:t>Marla Yoshida</a:t>
            </a:r>
          </a:p>
          <a:p>
            <a:r>
              <a:rPr lang="en-US" sz="3600" dirty="0">
                <a:solidFill>
                  <a:scrgbClr r="0" g="0" b="0"/>
                </a:solidFill>
                <a:latin typeface="Calibri"/>
                <a:cs typeface="Calibri"/>
              </a:rPr>
              <a:t>UC Irvine Extension • International Programs</a:t>
            </a:r>
          </a:p>
          <a:p>
            <a:r>
              <a:rPr lang="en-US" sz="3600" dirty="0">
                <a:solidFill>
                  <a:scrgbClr r="0" g="0" b="0"/>
                </a:solidFill>
                <a:latin typeface="Calibri"/>
                <a:cs typeface="Calibri"/>
              </a:rPr>
              <a:t>TESOL Convention &amp; Expo • Baltimore, Maryland</a:t>
            </a:r>
          </a:p>
          <a:p>
            <a:r>
              <a:rPr lang="en-US" sz="3600" dirty="0">
                <a:solidFill>
                  <a:scrgbClr r="0" g="0" b="0"/>
                </a:solidFill>
                <a:latin typeface="Calibri"/>
                <a:cs typeface="Calibri"/>
              </a:rPr>
              <a:t>April, 2016</a:t>
            </a:r>
          </a:p>
          <a:p>
            <a:endParaRPr lang="en-US" sz="3600" dirty="0">
              <a:solidFill>
                <a:scrgbClr r="0" g="0" b="0"/>
              </a:solidFill>
              <a:latin typeface="Calibri"/>
              <a:cs typeface="Calibri"/>
            </a:endParaRPr>
          </a:p>
          <a:p>
            <a:endParaRPr lang="en-US" sz="4000" dirty="0">
              <a:solidFill>
                <a:scrgbClr r="0" g="0" b="0"/>
              </a:solidFill>
              <a:latin typeface="Calibri"/>
              <a:cs typeface="Calibri"/>
            </a:endParaRPr>
          </a:p>
          <a:p>
            <a:endParaRPr lang="en-US" sz="1800" dirty="0">
              <a:solidFill>
                <a:scrgbClr r="0" g="0" b="0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7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3"/>
            <a:ext cx="112141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Make a syllable model of these words:</a:t>
            </a:r>
          </a:p>
        </p:txBody>
      </p:sp>
      <p:sp>
        <p:nvSpPr>
          <p:cNvPr id="9" name="Rectangle 8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959600" y="1676400"/>
            <a:ext cx="4191000" cy="1143000"/>
            <a:chOff x="7264400" y="1600200"/>
            <a:chExt cx="4191000" cy="1143000"/>
          </a:xfrm>
        </p:grpSpPr>
        <p:sp>
          <p:nvSpPr>
            <p:cNvPr id="6" name="Oval 5"/>
            <p:cNvSpPr/>
            <p:nvPr/>
          </p:nvSpPr>
          <p:spPr>
            <a:xfrm>
              <a:off x="7264400" y="2133600"/>
              <a:ext cx="609600" cy="609600"/>
            </a:xfrm>
            <a:prstGeom prst="ellipse">
              <a:avLst/>
            </a:prstGeom>
            <a:solidFill>
              <a:srgbClr val="31859C"/>
            </a:solidFill>
            <a:effectLst>
              <a:innerShdw blurRad="168275" dist="330200" dir="2700000">
                <a:prstClr val="black">
                  <a:alpha val="35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8026400" y="1600200"/>
              <a:ext cx="1143000" cy="1143000"/>
            </a:xfrm>
            <a:prstGeom prst="ellipse">
              <a:avLst/>
            </a:prstGeom>
            <a:solidFill>
              <a:srgbClr val="31859C"/>
            </a:solidFill>
            <a:effectLst>
              <a:innerShdw blurRad="168275" dist="330200" dir="2700000">
                <a:prstClr val="black">
                  <a:alpha val="35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321800" y="2133600"/>
              <a:ext cx="609600" cy="609600"/>
            </a:xfrm>
            <a:prstGeom prst="ellipse">
              <a:avLst/>
            </a:prstGeom>
            <a:solidFill>
              <a:srgbClr val="31859C"/>
            </a:solidFill>
            <a:effectLst>
              <a:innerShdw blurRad="168275" dist="330200" dir="2700000">
                <a:prstClr val="black">
                  <a:alpha val="35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0083800" y="2133600"/>
              <a:ext cx="609600" cy="609600"/>
            </a:xfrm>
            <a:prstGeom prst="ellipse">
              <a:avLst/>
            </a:prstGeom>
            <a:solidFill>
              <a:srgbClr val="31859C"/>
            </a:solidFill>
            <a:effectLst>
              <a:innerShdw blurRad="168275" dist="330200" dir="2700000">
                <a:prstClr val="black">
                  <a:alpha val="35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845800" y="2133600"/>
              <a:ext cx="609600" cy="609600"/>
            </a:xfrm>
            <a:prstGeom prst="ellipse">
              <a:avLst/>
            </a:prstGeom>
            <a:solidFill>
              <a:srgbClr val="31859C"/>
            </a:solidFill>
            <a:effectLst>
              <a:innerShdw blurRad="168275" dist="330200" dir="2700000">
                <a:prstClr val="black">
                  <a:alpha val="35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6959600" y="3276600"/>
            <a:ext cx="1066800" cy="1066800"/>
          </a:xfrm>
          <a:prstGeom prst="ellipse">
            <a:avLst/>
          </a:prstGeom>
          <a:solidFill>
            <a:srgbClr val="31859C"/>
          </a:solidFill>
          <a:effectLst>
            <a:innerShdw blurRad="168275" dist="330200" dir="2700000">
              <a:prstClr val="black">
                <a:alpha val="35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63600" y="1844282"/>
            <a:ext cx="6019800" cy="5623318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marL="798389" indent="-347610" algn="l">
              <a:lnSpc>
                <a:spcPct val="150000"/>
              </a:lnSpc>
              <a:spcAft>
                <a:spcPts val="4200"/>
              </a:spcAft>
              <a:buFont typeface="Arial"/>
              <a:buChar char="•"/>
            </a:pPr>
            <a:r>
              <a:rPr lang="en-US" dirty="0" err="1" smtClean="0">
                <a:latin typeface="American Typewriter"/>
                <a:cs typeface="American Typewriter"/>
              </a:rPr>
              <a:t>re•</a:t>
            </a:r>
            <a:r>
              <a:rPr lang="en-US" b="1" dirty="0" err="1" smtClean="0">
                <a:latin typeface="American Typewriter"/>
                <a:cs typeface="American Typewriter"/>
              </a:rPr>
              <a:t>fri</a:t>
            </a:r>
            <a:r>
              <a:rPr lang="en-US" dirty="0" err="1" smtClean="0">
                <a:latin typeface="American Typewriter"/>
                <a:cs typeface="American Typewriter"/>
              </a:rPr>
              <a:t>•ge•ra•tor</a:t>
            </a:r>
            <a:endParaRPr lang="en-US" dirty="0" smtClean="0">
              <a:latin typeface="American Typewriter"/>
              <a:cs typeface="American Typewriter"/>
            </a:endParaRPr>
          </a:p>
          <a:p>
            <a:pPr marL="798389" indent="-347610" algn="l">
              <a:lnSpc>
                <a:spcPct val="150000"/>
              </a:lnSpc>
              <a:spcAft>
                <a:spcPts val="4200"/>
              </a:spcAft>
              <a:buFont typeface="Arial"/>
              <a:buChar char="•"/>
            </a:pPr>
            <a:r>
              <a:rPr lang="en-US" b="1" dirty="0" smtClean="0">
                <a:latin typeface="American Typewriter"/>
                <a:cs typeface="American Typewriter"/>
              </a:rPr>
              <a:t>strong</a:t>
            </a:r>
          </a:p>
          <a:p>
            <a:pPr marL="798389" indent="-347610" algn="l">
              <a:lnSpc>
                <a:spcPct val="150000"/>
              </a:lnSpc>
              <a:spcAft>
                <a:spcPts val="4200"/>
              </a:spcAft>
              <a:buFont typeface="Arial"/>
              <a:buChar char="•"/>
            </a:pPr>
            <a:r>
              <a:rPr lang="en-US" b="1" dirty="0" err="1" smtClean="0">
                <a:latin typeface="American Typewriter"/>
                <a:cs typeface="American Typewriter"/>
              </a:rPr>
              <a:t>i</a:t>
            </a:r>
            <a:r>
              <a:rPr lang="en-US" dirty="0" err="1" smtClean="0">
                <a:latin typeface="American Typewriter"/>
                <a:cs typeface="American Typewriter"/>
              </a:rPr>
              <a:t>•mi•tate</a:t>
            </a:r>
            <a:endParaRPr lang="en-US" dirty="0" smtClean="0">
              <a:latin typeface="American Typewriter"/>
              <a:cs typeface="American Typewriter"/>
            </a:endParaRPr>
          </a:p>
          <a:p>
            <a:pPr marL="798389" indent="-347610" algn="l">
              <a:lnSpc>
                <a:spcPct val="150000"/>
              </a:lnSpc>
              <a:spcAft>
                <a:spcPts val="4200"/>
              </a:spcAft>
              <a:buFont typeface="Arial"/>
              <a:buChar char="•"/>
            </a:pPr>
            <a:r>
              <a:rPr lang="en-US" dirty="0" err="1" smtClean="0">
                <a:latin typeface="American Typewriter"/>
                <a:cs typeface="American Typewriter"/>
              </a:rPr>
              <a:t>i•mi•</a:t>
            </a:r>
            <a:r>
              <a:rPr lang="en-US" b="1" dirty="0" err="1" smtClean="0">
                <a:latin typeface="American Typewriter"/>
                <a:cs typeface="American Typewriter"/>
              </a:rPr>
              <a:t>ta</a:t>
            </a:r>
            <a:r>
              <a:rPr lang="en-US" dirty="0" err="1" smtClean="0">
                <a:latin typeface="American Typewriter"/>
                <a:cs typeface="American Typewriter"/>
              </a:rPr>
              <a:t>•tion</a:t>
            </a:r>
            <a:endParaRPr lang="en-US" dirty="0" smtClean="0">
              <a:latin typeface="American Typewriter"/>
              <a:cs typeface="American Typewriter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59600" y="4800600"/>
            <a:ext cx="2667000" cy="1066800"/>
            <a:chOff x="6883400" y="4876800"/>
            <a:chExt cx="2667000" cy="1066800"/>
          </a:xfrm>
        </p:grpSpPr>
        <p:sp>
          <p:nvSpPr>
            <p:cNvPr id="16" name="Oval 15"/>
            <p:cNvSpPr/>
            <p:nvPr/>
          </p:nvSpPr>
          <p:spPr>
            <a:xfrm>
              <a:off x="8102600" y="5334000"/>
              <a:ext cx="609600" cy="609600"/>
            </a:xfrm>
            <a:prstGeom prst="ellipse">
              <a:avLst/>
            </a:prstGeom>
            <a:solidFill>
              <a:srgbClr val="31859C"/>
            </a:solidFill>
            <a:effectLst>
              <a:innerShdw blurRad="168275" dist="330200" dir="2700000">
                <a:prstClr val="black">
                  <a:alpha val="35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940800" y="5334000"/>
              <a:ext cx="609600" cy="609600"/>
            </a:xfrm>
            <a:prstGeom prst="ellipse">
              <a:avLst/>
            </a:prstGeom>
            <a:solidFill>
              <a:srgbClr val="31859C"/>
            </a:solidFill>
            <a:effectLst>
              <a:innerShdw blurRad="168275" dist="330200" dir="2700000">
                <a:prstClr val="black">
                  <a:alpha val="35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883400" y="4876800"/>
              <a:ext cx="1066800" cy="1066800"/>
            </a:xfrm>
            <a:prstGeom prst="ellipse">
              <a:avLst/>
            </a:prstGeom>
            <a:solidFill>
              <a:srgbClr val="31859C"/>
            </a:solidFill>
            <a:effectLst>
              <a:innerShdw blurRad="168275" dist="330200" dir="2700000">
                <a:prstClr val="black">
                  <a:alpha val="35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35800" y="6248400"/>
            <a:ext cx="3429000" cy="1066800"/>
            <a:chOff x="7035800" y="6324600"/>
            <a:chExt cx="3429000" cy="1066800"/>
          </a:xfrm>
        </p:grpSpPr>
        <p:sp>
          <p:nvSpPr>
            <p:cNvPr id="14" name="Oval 13"/>
            <p:cNvSpPr/>
            <p:nvPr/>
          </p:nvSpPr>
          <p:spPr>
            <a:xfrm>
              <a:off x="7035800" y="6781800"/>
              <a:ext cx="609600" cy="609600"/>
            </a:xfrm>
            <a:prstGeom prst="ellipse">
              <a:avLst/>
            </a:prstGeom>
            <a:solidFill>
              <a:srgbClr val="31859C"/>
            </a:solidFill>
            <a:effectLst>
              <a:innerShdw blurRad="168275" dist="330200" dir="2700000">
                <a:prstClr val="black">
                  <a:alpha val="35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874000" y="6781800"/>
              <a:ext cx="609600" cy="609600"/>
            </a:xfrm>
            <a:prstGeom prst="ellipse">
              <a:avLst/>
            </a:prstGeom>
            <a:solidFill>
              <a:srgbClr val="31859C"/>
            </a:solidFill>
            <a:effectLst>
              <a:innerShdw blurRad="168275" dist="330200" dir="2700000">
                <a:prstClr val="black">
                  <a:alpha val="35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9855200" y="6781800"/>
              <a:ext cx="609600" cy="609600"/>
            </a:xfrm>
            <a:prstGeom prst="ellipse">
              <a:avLst/>
            </a:prstGeom>
            <a:solidFill>
              <a:srgbClr val="31859C"/>
            </a:solidFill>
            <a:effectLst>
              <a:innerShdw blurRad="168275" dist="330200" dir="2700000">
                <a:prstClr val="black">
                  <a:alpha val="35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636000" y="6324600"/>
              <a:ext cx="1066800" cy="1066800"/>
            </a:xfrm>
            <a:prstGeom prst="ellipse">
              <a:avLst/>
            </a:prstGeom>
            <a:solidFill>
              <a:srgbClr val="31859C"/>
            </a:solidFill>
            <a:effectLst>
              <a:innerShdw blurRad="168275" dist="330200" dir="2700000">
                <a:prstClr val="black">
                  <a:alpha val="35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902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3"/>
            <a:ext cx="112141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Rhythm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63602" y="1676400"/>
            <a:ext cx="11201399" cy="2792198"/>
            <a:chOff x="863600" y="1676400"/>
            <a:chExt cx="11201400" cy="2792197"/>
          </a:xfrm>
        </p:grpSpPr>
        <p:sp>
          <p:nvSpPr>
            <p:cNvPr id="5" name="TextBox 4"/>
            <p:cNvSpPr txBox="1"/>
            <p:nvPr/>
          </p:nvSpPr>
          <p:spPr>
            <a:xfrm>
              <a:off x="863600" y="1676400"/>
              <a:ext cx="112014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4800"/>
                </a:spcAft>
              </a:pPr>
              <a:r>
                <a:rPr lang="en-US" dirty="0" smtClean="0">
                  <a:latin typeface="Calibri"/>
                  <a:cs typeface="Calibri"/>
                </a:rPr>
                <a:t>English has a rhythm like this:</a:t>
              </a:r>
            </a:p>
          </p:txBody>
        </p:sp>
        <p:pic>
          <p:nvPicPr>
            <p:cNvPr id="7" name="Picture 6" descr="Macintosh HD:Users:marlayoshida:Desktop:KeynoteScreenSnapz004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800" y="2514600"/>
              <a:ext cx="10972800" cy="19539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406400" y="5257802"/>
            <a:ext cx="12115800" cy="2666999"/>
            <a:chOff x="406400" y="5257800"/>
            <a:chExt cx="12115800" cy="2667000"/>
          </a:xfrm>
        </p:grpSpPr>
        <p:sp>
          <p:nvSpPr>
            <p:cNvPr id="6" name="TextBox 5"/>
            <p:cNvSpPr txBox="1"/>
            <p:nvPr/>
          </p:nvSpPr>
          <p:spPr>
            <a:xfrm>
              <a:off x="711201" y="5257800"/>
              <a:ext cx="1181099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4800"/>
                </a:spcAft>
              </a:pPr>
              <a:r>
                <a:rPr lang="en-US" dirty="0" smtClean="0">
                  <a:latin typeface="Calibri"/>
                  <a:cs typeface="Calibri"/>
                </a:rPr>
                <a:t>Many other languages have a rhythm like this:</a:t>
              </a:r>
            </a:p>
          </p:txBody>
        </p:sp>
        <p:pic>
          <p:nvPicPr>
            <p:cNvPr id="8" name="Picture 7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40" b="16466"/>
            <a:stretch/>
          </p:blipFill>
          <p:spPr bwMode="auto">
            <a:xfrm>
              <a:off x="406400" y="6019800"/>
              <a:ext cx="11430000" cy="1905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3"/>
            <a:ext cx="112141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Clap </a:t>
            </a:r>
            <a:r>
              <a:rPr lang="en-US" sz="4800" b="1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to the rhythm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3211992"/>
            <a:ext cx="12750800" cy="3569808"/>
          </a:xfrm>
          <a:prstGeom prst="rect">
            <a:avLst/>
          </a:prstGeom>
        </p:spPr>
        <p:txBody>
          <a:bodyPr wrap="square" lIns="91425" tIns="45712" rIns="91425" bIns="45712">
            <a:spAutoFit/>
          </a:bodyPr>
          <a:lstStyle/>
          <a:p>
            <a:pPr algn="l">
              <a:spcAft>
                <a:spcPts val="2999"/>
              </a:spcAft>
            </a:pPr>
            <a:r>
              <a:rPr lang="en-US" i="1" dirty="0" smtClean="0"/>
              <a:t>            </a:t>
            </a:r>
            <a:r>
              <a:rPr lang="en-US" sz="3600" dirty="0" smtClean="0">
                <a:latin typeface="American Typewriter"/>
                <a:cs typeface="American Typewriter"/>
              </a:rPr>
              <a:t>KIDS                               SANG         SONGS.</a:t>
            </a:r>
          </a:p>
          <a:p>
            <a:pPr algn="l">
              <a:spcAft>
                <a:spcPts val="2999"/>
              </a:spcAft>
            </a:pPr>
            <a:r>
              <a:rPr lang="en-US" sz="3600" dirty="0" smtClean="0">
                <a:latin typeface="American Typewriter"/>
                <a:cs typeface="American Typewriter"/>
              </a:rPr>
              <a:t>        The KIDS                             SANG some SONGS.</a:t>
            </a:r>
            <a:endParaRPr lang="en-US" sz="3600" dirty="0">
              <a:latin typeface="American Typewriter"/>
              <a:cs typeface="American Typewriter"/>
            </a:endParaRPr>
          </a:p>
          <a:p>
            <a:pPr algn="l">
              <a:spcAft>
                <a:spcPts val="2999"/>
              </a:spcAft>
            </a:pPr>
            <a:r>
              <a:rPr lang="en-US" sz="3600" dirty="0" smtClean="0">
                <a:latin typeface="American Typewriter"/>
                <a:cs typeface="American Typewriter"/>
              </a:rPr>
              <a:t>       The </a:t>
            </a:r>
            <a:r>
              <a:rPr lang="en-US" sz="3600" dirty="0" err="1" smtClean="0">
                <a:latin typeface="American Typewriter"/>
                <a:cs typeface="American Typewriter"/>
              </a:rPr>
              <a:t>CHILDren</a:t>
            </a:r>
            <a:r>
              <a:rPr lang="en-US" sz="3600" dirty="0" smtClean="0">
                <a:latin typeface="American Typewriter"/>
                <a:cs typeface="American Typewriter"/>
              </a:rPr>
              <a:t>     have      SUNG  a few SONGS.</a:t>
            </a:r>
            <a:endParaRPr lang="en-US" sz="3600" dirty="0">
              <a:latin typeface="American Typewriter"/>
              <a:cs typeface="American Typewriter"/>
            </a:endParaRPr>
          </a:p>
          <a:p>
            <a:pPr algn="l">
              <a:spcAft>
                <a:spcPts val="2999"/>
              </a:spcAft>
            </a:pPr>
            <a:r>
              <a:rPr lang="en-US" sz="3600" dirty="0" smtClean="0">
                <a:latin typeface="American Typewriter"/>
                <a:cs typeface="American Typewriter"/>
              </a:rPr>
              <a:t>The </a:t>
            </a:r>
            <a:r>
              <a:rPr lang="en-US" sz="3600" dirty="0" err="1" smtClean="0">
                <a:latin typeface="American Typewriter"/>
                <a:cs typeface="American Typewriter"/>
              </a:rPr>
              <a:t>CHILDren</a:t>
            </a:r>
            <a:r>
              <a:rPr lang="en-US" sz="3600" dirty="0" smtClean="0">
                <a:latin typeface="American Typewriter"/>
                <a:cs typeface="American Typewriter"/>
              </a:rPr>
              <a:t> might have been </a:t>
            </a:r>
            <a:r>
              <a:rPr lang="en-US" sz="3600" dirty="0" err="1" smtClean="0">
                <a:latin typeface="American Typewriter"/>
                <a:cs typeface="American Typewriter"/>
              </a:rPr>
              <a:t>SINGing</a:t>
            </a:r>
            <a:r>
              <a:rPr lang="en-US" sz="3600" dirty="0" smtClean="0">
                <a:latin typeface="American Typewriter"/>
                <a:cs typeface="American Typewriter"/>
              </a:rPr>
              <a:t> some SONGS.</a:t>
            </a:r>
            <a:endParaRPr lang="en-US" sz="3600" dirty="0">
              <a:latin typeface="American Typewriter"/>
              <a:cs typeface="American Typewrit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35200" y="1524000"/>
            <a:ext cx="8829578" cy="1847851"/>
            <a:chOff x="2235200" y="1524000"/>
            <a:chExt cx="8829578" cy="18478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235200" y="1524000"/>
              <a:ext cx="1590578" cy="169545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959600" y="1676400"/>
              <a:ext cx="1590578" cy="169545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9474200" y="1676400"/>
              <a:ext cx="1590578" cy="1695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98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3"/>
            <a:ext cx="112141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Chants, poems, </a:t>
            </a:r>
            <a:r>
              <a:rPr lang="en-US" sz="4800" b="1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and rhymes</a:t>
            </a:r>
          </a:p>
        </p:txBody>
      </p:sp>
      <p:sp>
        <p:nvSpPr>
          <p:cNvPr id="3" name="Rectangle 2"/>
          <p:cNvSpPr/>
          <p:nvPr/>
        </p:nvSpPr>
        <p:spPr>
          <a:xfrm>
            <a:off x="939800" y="1676400"/>
            <a:ext cx="10820400" cy="6489794"/>
          </a:xfrm>
          <a:prstGeom prst="rect">
            <a:avLst/>
          </a:prstGeom>
        </p:spPr>
        <p:txBody>
          <a:bodyPr wrap="square" lIns="91425" tIns="45712" rIns="91425" bIns="45712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3600" dirty="0">
                <a:latin typeface="American Typewriter"/>
                <a:cs typeface="American Typewriter"/>
              </a:rPr>
              <a:t>What’s for dinner?</a:t>
            </a:r>
          </a:p>
          <a:p>
            <a:pPr algn="l">
              <a:lnSpc>
                <a:spcPts val="5000"/>
              </a:lnSpc>
            </a:pPr>
            <a:r>
              <a:rPr lang="en-US" sz="3600" dirty="0">
                <a:latin typeface="American Typewriter"/>
                <a:cs typeface="American Typewriter"/>
              </a:rPr>
              <a:t>What’s for dinner?</a:t>
            </a:r>
          </a:p>
          <a:p>
            <a:pPr algn="l">
              <a:lnSpc>
                <a:spcPts val="5000"/>
              </a:lnSpc>
            </a:pPr>
            <a:r>
              <a:rPr lang="en-US" sz="3600" dirty="0" smtClean="0">
                <a:latin typeface="American Typewriter"/>
                <a:cs typeface="American Typewriter"/>
              </a:rPr>
              <a:t>             Soup </a:t>
            </a:r>
            <a:r>
              <a:rPr lang="en-US" sz="3600" dirty="0">
                <a:latin typeface="American Typewriter"/>
                <a:cs typeface="American Typewriter"/>
              </a:rPr>
              <a:t>and salad</a:t>
            </a:r>
          </a:p>
          <a:p>
            <a:pPr algn="l">
              <a:lnSpc>
                <a:spcPts val="5000"/>
              </a:lnSpc>
            </a:pPr>
            <a:r>
              <a:rPr lang="en-US" sz="3600" dirty="0" smtClean="0">
                <a:latin typeface="American Typewriter"/>
                <a:cs typeface="American Typewriter"/>
              </a:rPr>
              <a:t>             Bread </a:t>
            </a:r>
            <a:r>
              <a:rPr lang="en-US" sz="3600" dirty="0">
                <a:latin typeface="American Typewriter"/>
                <a:cs typeface="American Typewriter"/>
              </a:rPr>
              <a:t>and butter</a:t>
            </a:r>
          </a:p>
          <a:p>
            <a:pPr algn="l">
              <a:lnSpc>
                <a:spcPts val="5000"/>
              </a:lnSpc>
            </a:pPr>
            <a:r>
              <a:rPr lang="en-US" sz="3600" dirty="0" smtClean="0">
                <a:latin typeface="American Typewriter"/>
                <a:cs typeface="American Typewriter"/>
              </a:rPr>
              <a:t>             Cake </a:t>
            </a:r>
            <a:r>
              <a:rPr lang="en-US" sz="3600" dirty="0">
                <a:latin typeface="American Typewriter"/>
                <a:cs typeface="American Typewriter"/>
              </a:rPr>
              <a:t>and ice cream for dessert.</a:t>
            </a:r>
          </a:p>
          <a:p>
            <a:pPr algn="l">
              <a:lnSpc>
                <a:spcPts val="5000"/>
              </a:lnSpc>
            </a:pPr>
            <a:r>
              <a:rPr lang="en-US" sz="3600" dirty="0">
                <a:latin typeface="American Typewriter"/>
                <a:cs typeface="American Typewriter"/>
              </a:rPr>
              <a:t>Set the table!</a:t>
            </a:r>
          </a:p>
          <a:p>
            <a:pPr algn="l">
              <a:lnSpc>
                <a:spcPts val="5000"/>
              </a:lnSpc>
            </a:pPr>
            <a:r>
              <a:rPr lang="en-US" sz="3600" dirty="0">
                <a:latin typeface="American Typewriter"/>
                <a:cs typeface="American Typewriter"/>
              </a:rPr>
              <a:t>Set the table!</a:t>
            </a:r>
          </a:p>
          <a:p>
            <a:pPr algn="l">
              <a:lnSpc>
                <a:spcPts val="5000"/>
              </a:lnSpc>
            </a:pPr>
            <a:r>
              <a:rPr lang="en-US" sz="3600" dirty="0" smtClean="0">
                <a:latin typeface="American Typewriter"/>
                <a:cs typeface="American Typewriter"/>
              </a:rPr>
              <a:t>             Plates </a:t>
            </a:r>
            <a:r>
              <a:rPr lang="en-US" sz="3600" dirty="0">
                <a:latin typeface="American Typewriter"/>
                <a:cs typeface="American Typewriter"/>
              </a:rPr>
              <a:t>and glasses</a:t>
            </a:r>
          </a:p>
          <a:p>
            <a:pPr algn="l">
              <a:lnSpc>
                <a:spcPts val="5000"/>
              </a:lnSpc>
            </a:pPr>
            <a:r>
              <a:rPr lang="en-US" sz="3600" dirty="0" smtClean="0">
                <a:latin typeface="American Typewriter"/>
                <a:cs typeface="American Typewriter"/>
              </a:rPr>
              <a:t>             Forks </a:t>
            </a:r>
            <a:r>
              <a:rPr lang="en-US" sz="3600" dirty="0">
                <a:latin typeface="American Typewriter"/>
                <a:cs typeface="American Typewriter"/>
              </a:rPr>
              <a:t>and spoons</a:t>
            </a:r>
          </a:p>
          <a:p>
            <a:pPr algn="l">
              <a:lnSpc>
                <a:spcPts val="5000"/>
              </a:lnSpc>
            </a:pPr>
            <a:r>
              <a:rPr lang="en-US" sz="3600" dirty="0">
                <a:latin typeface="American Typewriter"/>
                <a:cs typeface="American Typewriter"/>
              </a:rPr>
              <a:t>Now we’re ready. Let’s all eat! </a:t>
            </a:r>
          </a:p>
        </p:txBody>
      </p:sp>
      <p:sp>
        <p:nvSpPr>
          <p:cNvPr id="4" name="Rectangle 3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5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3"/>
            <a:ext cx="112141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Chants, poems, </a:t>
            </a:r>
            <a:r>
              <a:rPr lang="en-US" sz="4800" b="1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and rhymes</a:t>
            </a:r>
          </a:p>
        </p:txBody>
      </p:sp>
      <p:sp>
        <p:nvSpPr>
          <p:cNvPr id="3" name="Rectangle 2"/>
          <p:cNvSpPr/>
          <p:nvPr/>
        </p:nvSpPr>
        <p:spPr>
          <a:xfrm>
            <a:off x="939800" y="1295400"/>
            <a:ext cx="10820400" cy="4431966"/>
          </a:xfrm>
          <a:prstGeom prst="rect">
            <a:avLst/>
          </a:prstGeom>
        </p:spPr>
        <p:txBody>
          <a:bodyPr wrap="square" lIns="91425" tIns="45712" rIns="91425" bIns="45712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3600" dirty="0" smtClean="0">
                <a:latin typeface="American Typewriter"/>
                <a:cs typeface="American Typewriter"/>
              </a:rPr>
              <a:t>Humpty Dumpty sat on a wall.</a:t>
            </a:r>
          </a:p>
          <a:p>
            <a:pPr algn="l">
              <a:lnSpc>
                <a:spcPct val="200000"/>
              </a:lnSpc>
            </a:pPr>
            <a:r>
              <a:rPr lang="en-US" sz="3600" dirty="0" smtClean="0">
                <a:latin typeface="American Typewriter"/>
                <a:cs typeface="American Typewriter"/>
              </a:rPr>
              <a:t>Humpty Dumpty had a great fall.</a:t>
            </a:r>
          </a:p>
          <a:p>
            <a:pPr algn="l">
              <a:lnSpc>
                <a:spcPct val="200000"/>
              </a:lnSpc>
            </a:pPr>
            <a:r>
              <a:rPr lang="en-US" sz="3600" dirty="0" smtClean="0">
                <a:latin typeface="American Typewriter"/>
                <a:cs typeface="American Typewriter"/>
              </a:rPr>
              <a:t>All the king’s horses and all the king’s men</a:t>
            </a:r>
          </a:p>
          <a:p>
            <a:pPr algn="l">
              <a:lnSpc>
                <a:spcPct val="200000"/>
              </a:lnSpc>
            </a:pPr>
            <a:r>
              <a:rPr lang="en-US" sz="3600" dirty="0" smtClean="0">
                <a:latin typeface="American Typewriter"/>
                <a:cs typeface="American Typewriter"/>
              </a:rPr>
              <a:t>Couldn’t put Humpty together again.</a:t>
            </a:r>
            <a:endParaRPr lang="en-US" sz="3600" dirty="0">
              <a:latin typeface="American Typewriter"/>
              <a:cs typeface="American Typewrit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711200" y="723903"/>
            <a:ext cx="112141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Thought groups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295400"/>
            <a:ext cx="12141200" cy="4555077"/>
          </a:xfrm>
          <a:prstGeom prst="rect">
            <a:avLst/>
          </a:prstGeom>
        </p:spPr>
        <p:txBody>
          <a:bodyPr wrap="square" lIns="91425" tIns="45712" rIns="91425" bIns="45712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4000" dirty="0" smtClean="0">
                <a:latin typeface="American Typewriter"/>
                <a:cs typeface="American Typewriter"/>
              </a:rPr>
              <a:t>I’ve </a:t>
            </a:r>
            <a:r>
              <a:rPr lang="en-US" sz="3600" dirty="0">
                <a:latin typeface="American Typewriter"/>
                <a:cs typeface="American Typewriter"/>
              </a:rPr>
              <a:t>learned that people will forget what you said, people will forget what you did, </a:t>
            </a:r>
            <a:endParaRPr lang="en-US" sz="3600" dirty="0" smtClean="0">
              <a:latin typeface="American Typewriter"/>
              <a:cs typeface="American Typewriter"/>
            </a:endParaRPr>
          </a:p>
          <a:p>
            <a:pPr algn="l">
              <a:lnSpc>
                <a:spcPct val="200000"/>
              </a:lnSpc>
            </a:pPr>
            <a:r>
              <a:rPr lang="en-US" sz="3600" dirty="0" smtClean="0">
                <a:latin typeface="American Typewriter"/>
                <a:cs typeface="American Typewriter"/>
              </a:rPr>
              <a:t>but </a:t>
            </a:r>
            <a:r>
              <a:rPr lang="en-US" sz="3600" dirty="0">
                <a:latin typeface="American Typewriter"/>
                <a:cs typeface="American Typewriter"/>
              </a:rPr>
              <a:t>people will never forget how you made them feel</a:t>
            </a:r>
            <a:r>
              <a:rPr lang="en-US" sz="3600" dirty="0" smtClean="0">
                <a:latin typeface="American Typewriter"/>
                <a:cs typeface="American Typewriter"/>
              </a:rPr>
              <a:t>. </a:t>
            </a:r>
          </a:p>
          <a:p>
            <a:pPr algn="l">
              <a:lnSpc>
                <a:spcPct val="200000"/>
              </a:lnSpc>
            </a:pPr>
            <a:r>
              <a:rPr lang="en-US" sz="3600" dirty="0" smtClean="0">
                <a:latin typeface="American Typewriter"/>
                <a:cs typeface="American Typewriter"/>
              </a:rPr>
              <a:t>(</a:t>
            </a:r>
            <a:r>
              <a:rPr lang="en-US" sz="3600" dirty="0">
                <a:latin typeface="American Typewriter"/>
                <a:cs typeface="American Typewriter"/>
              </a:rPr>
              <a:t>Maya Angelou</a:t>
            </a:r>
            <a:r>
              <a:rPr lang="en-US" sz="3600" dirty="0" smtClean="0">
                <a:latin typeface="American Typewriter"/>
                <a:cs typeface="American Typewriter"/>
              </a:rPr>
              <a:t>)</a:t>
            </a:r>
            <a:endParaRPr lang="en-US" sz="3600" dirty="0">
              <a:latin typeface="American Typewriter"/>
              <a:cs typeface="American Typewrit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493000" y="1676400"/>
            <a:ext cx="5486399" cy="3056930"/>
            <a:chOff x="7493000" y="1676400"/>
            <a:chExt cx="5486399" cy="3056930"/>
          </a:xfrm>
        </p:grpSpPr>
        <p:grpSp>
          <p:nvGrpSpPr>
            <p:cNvPr id="9" name="Group 8"/>
            <p:cNvGrpSpPr/>
            <p:nvPr/>
          </p:nvGrpSpPr>
          <p:grpSpPr>
            <a:xfrm>
              <a:off x="7493000" y="1676400"/>
              <a:ext cx="5486399" cy="3056930"/>
              <a:chOff x="7493000" y="1676400"/>
              <a:chExt cx="5486399" cy="305693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493000" y="2743200"/>
                <a:ext cx="40892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accent5">
                        <a:lumMod val="75000"/>
                      </a:schemeClr>
                    </a:solidFill>
                    <a:latin typeface="American Typewriter"/>
                    <a:cs typeface="American Typewriter"/>
                  </a:rPr>
                  <a:t>/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531600" y="1676400"/>
                <a:ext cx="40892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accent5">
                        <a:lumMod val="75000"/>
                      </a:schemeClr>
                    </a:solidFill>
                    <a:latin typeface="American Typewriter"/>
                    <a:cs typeface="American Typewriter"/>
                  </a:rPr>
                  <a:t>/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1836400" y="3810000"/>
                <a:ext cx="114299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chemeClr val="accent5">
                        <a:lumMod val="75000"/>
                      </a:schemeClr>
                    </a:solidFill>
                    <a:latin typeface="American Typewriter"/>
                    <a:cs typeface="American Typewriter"/>
                  </a:rPr>
                  <a:t>/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2369800" y="3810000"/>
              <a:ext cx="58768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dirty="0">
                  <a:solidFill>
                    <a:schemeClr val="accent5">
                      <a:lumMod val="75000"/>
                    </a:schemeClr>
                  </a:solidFill>
                  <a:latin typeface="American Typewriter"/>
                  <a:cs typeface="American Typewriter"/>
                </a:rPr>
                <a:t>/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41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3"/>
            <a:ext cx="116967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Mark thought groups with movement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63601" y="1830066"/>
            <a:ext cx="10439399" cy="1986688"/>
            <a:chOff x="863601" y="1830066"/>
            <a:chExt cx="10439399" cy="1986688"/>
          </a:xfrm>
        </p:grpSpPr>
        <p:sp>
          <p:nvSpPr>
            <p:cNvPr id="4" name="TextBox 3"/>
            <p:cNvSpPr txBox="1"/>
            <p:nvPr/>
          </p:nvSpPr>
          <p:spPr>
            <a:xfrm>
              <a:off x="863601" y="1830066"/>
              <a:ext cx="7772400" cy="1446534"/>
            </a:xfrm>
            <a:prstGeom prst="rect">
              <a:avLst/>
            </a:prstGeom>
            <a:noFill/>
          </p:spPr>
          <p:txBody>
            <a:bodyPr wrap="square" lIns="91425" tIns="45712" rIns="91425" bIns="45712" rtlCol="0">
              <a:spAutoFit/>
            </a:bodyPr>
            <a:lstStyle/>
            <a:p>
              <a:pPr marL="571412" indent="-571412" algn="l">
                <a:spcAft>
                  <a:spcPts val="2999"/>
                </a:spcAft>
                <a:buFont typeface="Arial"/>
                <a:buChar char="•"/>
              </a:pPr>
              <a:r>
                <a:rPr lang="en-US" sz="4400" dirty="0" smtClean="0">
                  <a:latin typeface="Calibri"/>
                  <a:cs typeface="Calibri"/>
                </a:rPr>
                <a:t>Hold up red and yellow cards for longer or shorter pauses.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864600" y="1963043"/>
              <a:ext cx="2438400" cy="1853711"/>
              <a:chOff x="6565474" y="2671460"/>
              <a:chExt cx="1400144" cy="1064412"/>
            </a:xfrm>
          </p:grpSpPr>
          <p:sp>
            <p:nvSpPr>
              <p:cNvPr id="13" name="Rounded Rectangle 12"/>
              <p:cNvSpPr/>
              <p:nvPr/>
            </p:nvSpPr>
            <p:spPr>
              <a:xfrm rot="20885430">
                <a:off x="6565474" y="2671460"/>
                <a:ext cx="721728" cy="879196"/>
              </a:xfrm>
              <a:prstGeom prst="roundRect">
                <a:avLst>
                  <a:gd name="adj" fmla="val 10953"/>
                </a:avLst>
              </a:prstGeom>
              <a:solidFill>
                <a:srgbClr val="FFE1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 rot="978271">
                <a:off x="7243890" y="2856676"/>
                <a:ext cx="721728" cy="879196"/>
              </a:xfrm>
              <a:prstGeom prst="roundRect">
                <a:avLst>
                  <a:gd name="adj" fmla="val 10953"/>
                </a:avLst>
              </a:prstGeom>
              <a:solidFill>
                <a:srgbClr val="CC0202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863601" y="4062646"/>
            <a:ext cx="10251462" cy="3962883"/>
            <a:chOff x="863601" y="4062646"/>
            <a:chExt cx="10251462" cy="396288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989338">
              <a:off x="7996344" y="4062646"/>
              <a:ext cx="3118719" cy="396288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63601" y="4267200"/>
              <a:ext cx="6553200" cy="1446534"/>
            </a:xfrm>
            <a:prstGeom prst="rect">
              <a:avLst/>
            </a:prstGeom>
            <a:noFill/>
          </p:spPr>
          <p:txBody>
            <a:bodyPr wrap="square" lIns="91425" tIns="45712" rIns="91425" bIns="45712" rtlCol="0">
              <a:spAutoFit/>
            </a:bodyPr>
            <a:lstStyle/>
            <a:p>
              <a:pPr marL="571412" indent="-571412" algn="l">
                <a:spcAft>
                  <a:spcPts val="0"/>
                </a:spcAft>
                <a:buFont typeface="Arial"/>
                <a:buChar char="•"/>
              </a:pPr>
              <a:r>
                <a:rPr lang="en-US" sz="4400" dirty="0" smtClean="0">
                  <a:latin typeface="Calibri"/>
                  <a:cs typeface="Calibri"/>
                </a:rPr>
                <a:t>Chop the air </a:t>
              </a:r>
            </a:p>
            <a:p>
              <a:pPr algn="l">
                <a:spcAft>
                  <a:spcPts val="2999"/>
                </a:spcAft>
              </a:pPr>
              <a:r>
                <a:rPr lang="en-US" sz="4400" dirty="0" smtClean="0">
                  <a:latin typeface="Calibri"/>
                  <a:cs typeface="Calibri"/>
                </a:rPr>
                <a:t>     between thought groups</a:t>
              </a:r>
              <a:endParaRPr lang="en-US" sz="44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495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3"/>
            <a:ext cx="112141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Prominence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7400" y="1794938"/>
            <a:ext cx="12141200" cy="2528881"/>
          </a:xfrm>
          <a:prstGeom prst="rect">
            <a:avLst/>
          </a:prstGeom>
        </p:spPr>
        <p:txBody>
          <a:bodyPr wrap="square" lIns="91425" tIns="45712" rIns="91425" bIns="45712">
            <a:spAutoFit/>
          </a:bodyPr>
          <a:lstStyle/>
          <a:p>
            <a:pPr algn="l">
              <a:lnSpc>
                <a:spcPct val="200000"/>
              </a:lnSpc>
              <a:spcAft>
                <a:spcPts val="600"/>
              </a:spcAft>
            </a:pPr>
            <a:r>
              <a:rPr lang="en-US" sz="4000" dirty="0">
                <a:latin typeface="American Typewriter"/>
                <a:cs typeface="American Typewriter"/>
              </a:rPr>
              <a:t>I want to learn </a:t>
            </a:r>
            <a:r>
              <a:rPr lang="en-US" sz="4000" dirty="0" smtClean="0">
                <a:latin typeface="American Typewriter"/>
                <a:cs typeface="American Typewriter"/>
              </a:rPr>
              <a:t>English</a:t>
            </a:r>
            <a:endParaRPr lang="en-US" sz="4000" dirty="0" smtClean="0">
              <a:latin typeface="American Typewriter"/>
              <a:cs typeface="American Typewriter"/>
            </a:endParaRPr>
          </a:p>
          <a:p>
            <a:pPr algn="l">
              <a:lnSpc>
                <a:spcPct val="200000"/>
              </a:lnSpc>
            </a:pPr>
            <a:r>
              <a:rPr lang="en-US" sz="4000" dirty="0" smtClean="0">
                <a:latin typeface="American Typewriter"/>
                <a:cs typeface="American Typewriter"/>
              </a:rPr>
              <a:t>but </a:t>
            </a:r>
            <a:r>
              <a:rPr lang="en-US" sz="4000" dirty="0">
                <a:latin typeface="American Typewriter"/>
                <a:cs typeface="American Typewriter"/>
              </a:rPr>
              <a:t>I don’t want to do any homework. </a:t>
            </a:r>
          </a:p>
        </p:txBody>
      </p:sp>
      <p:sp>
        <p:nvSpPr>
          <p:cNvPr id="5" name="Rectangle 4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426200" y="2009223"/>
            <a:ext cx="408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/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31400" y="3343870"/>
            <a:ext cx="408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/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7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3"/>
            <a:ext cx="112141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Prominence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7400" y="1676400"/>
            <a:ext cx="12141200" cy="2687899"/>
          </a:xfrm>
          <a:prstGeom prst="rect">
            <a:avLst/>
          </a:prstGeom>
        </p:spPr>
        <p:txBody>
          <a:bodyPr wrap="square" lIns="91425" tIns="45712" rIns="91425" bIns="45712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4000" dirty="0">
                <a:latin typeface="American Typewriter"/>
                <a:cs typeface="American Typewriter"/>
              </a:rPr>
              <a:t>I want to learn </a:t>
            </a:r>
            <a:r>
              <a:rPr lang="en-US" sz="4400" b="1" dirty="0" err="1">
                <a:latin typeface="American Typewriter"/>
                <a:cs typeface="American Typewriter"/>
              </a:rPr>
              <a:t>ENG</a:t>
            </a:r>
            <a:r>
              <a:rPr lang="en-US" sz="4000" dirty="0" err="1">
                <a:latin typeface="American Typewriter"/>
                <a:cs typeface="American Typewriter"/>
              </a:rPr>
              <a:t>lish</a:t>
            </a:r>
            <a:r>
              <a:rPr lang="en-US" sz="4000" dirty="0">
                <a:latin typeface="American Typewriter"/>
                <a:cs typeface="American Typewriter"/>
              </a:rPr>
              <a:t> </a:t>
            </a:r>
            <a:r>
              <a:rPr lang="en-US" sz="4000" dirty="0" smtClean="0">
                <a:latin typeface="American Typewriter"/>
                <a:cs typeface="American Typewriter"/>
              </a:rPr>
              <a:t> </a:t>
            </a:r>
          </a:p>
          <a:p>
            <a:pPr algn="l">
              <a:lnSpc>
                <a:spcPct val="200000"/>
              </a:lnSpc>
            </a:pPr>
            <a:r>
              <a:rPr lang="en-US" sz="4000" dirty="0" smtClean="0">
                <a:latin typeface="American Typewriter"/>
                <a:cs typeface="American Typewriter"/>
              </a:rPr>
              <a:t>but </a:t>
            </a:r>
            <a:r>
              <a:rPr lang="en-US" sz="4000" dirty="0">
                <a:latin typeface="American Typewriter"/>
                <a:cs typeface="American Typewriter"/>
              </a:rPr>
              <a:t>I don’t want to do any </a:t>
            </a:r>
            <a:r>
              <a:rPr lang="en-US" sz="4400" b="1" dirty="0" err="1" smtClean="0">
                <a:latin typeface="American Typewriter"/>
                <a:cs typeface="American Typewriter"/>
              </a:rPr>
              <a:t>HOME</a:t>
            </a:r>
            <a:r>
              <a:rPr lang="en-US" sz="4000" dirty="0" err="1" smtClean="0">
                <a:latin typeface="American Typewriter"/>
                <a:cs typeface="American Typewriter"/>
              </a:rPr>
              <a:t>work</a:t>
            </a:r>
            <a:r>
              <a:rPr lang="en-US" sz="4000" dirty="0">
                <a:latin typeface="American Typewriter"/>
                <a:cs typeface="American Typewriter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79273" y="2009223"/>
            <a:ext cx="408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/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26000" y="1780623"/>
            <a:ext cx="3200400" cy="1981200"/>
            <a:chOff x="4826000" y="1780623"/>
            <a:chExt cx="3200400" cy="1981200"/>
          </a:xfrm>
        </p:grpSpPr>
        <p:sp>
          <p:nvSpPr>
            <p:cNvPr id="8" name="Oval 7"/>
            <p:cNvSpPr/>
            <p:nvPr/>
          </p:nvSpPr>
          <p:spPr>
            <a:xfrm>
              <a:off x="4826000" y="1780623"/>
              <a:ext cx="609600" cy="609600"/>
            </a:xfrm>
            <a:prstGeom prst="ellipse">
              <a:avLst/>
            </a:prstGeom>
            <a:solidFill>
              <a:srgbClr val="31859C"/>
            </a:solidFill>
            <a:effectLst>
              <a:innerShdw blurRad="168275" dist="330200" dir="2700000">
                <a:prstClr val="black">
                  <a:alpha val="35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416800" y="3152223"/>
              <a:ext cx="609600" cy="609600"/>
            </a:xfrm>
            <a:prstGeom prst="ellipse">
              <a:avLst/>
            </a:prstGeom>
            <a:solidFill>
              <a:srgbClr val="31859C"/>
            </a:solidFill>
            <a:effectLst>
              <a:innerShdw blurRad="168275" dist="330200" dir="2700000">
                <a:prstClr val="black">
                  <a:alpha val="35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0513073" y="3343870"/>
            <a:ext cx="408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/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3"/>
            <a:ext cx="112141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Prominence can change meaning</a:t>
            </a:r>
          </a:p>
          <a:p>
            <a:pPr algn="l"/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639050"/>
            <a:ext cx="12141200" cy="5396332"/>
          </a:xfrm>
          <a:prstGeom prst="rect">
            <a:avLst/>
          </a:prstGeom>
        </p:spPr>
        <p:txBody>
          <a:bodyPr wrap="square" lIns="91425" tIns="45712" rIns="91425" bIns="45712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4000" dirty="0" smtClean="0">
                <a:latin typeface="American Typewriter"/>
                <a:cs typeface="American Typewriter"/>
              </a:rPr>
              <a:t>Tom didn’t do his </a:t>
            </a:r>
            <a:r>
              <a:rPr lang="en-US" sz="4400" b="1" dirty="0" err="1" smtClean="0">
                <a:latin typeface="American Typewriter"/>
                <a:cs typeface="American Typewriter"/>
              </a:rPr>
              <a:t>HOME</a:t>
            </a:r>
            <a:r>
              <a:rPr lang="en-US" sz="4000" dirty="0" err="1" smtClean="0">
                <a:latin typeface="American Typewriter"/>
                <a:cs typeface="American Typewriter"/>
              </a:rPr>
              <a:t>work</a:t>
            </a:r>
            <a:r>
              <a:rPr lang="en-US" sz="4000" dirty="0" smtClean="0">
                <a:latin typeface="American Typewriter"/>
                <a:cs typeface="American Typewriter"/>
              </a:rPr>
              <a:t>.</a:t>
            </a:r>
          </a:p>
          <a:p>
            <a:pPr algn="l">
              <a:lnSpc>
                <a:spcPct val="200000"/>
              </a:lnSpc>
            </a:pPr>
            <a:r>
              <a:rPr lang="en-US" sz="4400" b="1" dirty="0" smtClean="0">
                <a:latin typeface="American Typewriter"/>
                <a:cs typeface="American Typewriter"/>
              </a:rPr>
              <a:t>TOM</a:t>
            </a:r>
            <a:r>
              <a:rPr lang="en-US" sz="4400" dirty="0" smtClean="0">
                <a:latin typeface="American Typewriter"/>
                <a:cs typeface="American Typewriter"/>
              </a:rPr>
              <a:t> </a:t>
            </a:r>
            <a:r>
              <a:rPr lang="en-US" sz="4000" dirty="0" smtClean="0">
                <a:latin typeface="American Typewriter"/>
                <a:cs typeface="American Typewriter"/>
              </a:rPr>
              <a:t>didn’t do his homework.</a:t>
            </a:r>
          </a:p>
          <a:p>
            <a:pPr algn="l">
              <a:lnSpc>
                <a:spcPct val="200000"/>
              </a:lnSpc>
            </a:pPr>
            <a:r>
              <a:rPr lang="en-US" sz="4000" dirty="0" smtClean="0">
                <a:latin typeface="American Typewriter"/>
                <a:cs typeface="American Typewriter"/>
              </a:rPr>
              <a:t>Tom </a:t>
            </a:r>
            <a:r>
              <a:rPr lang="en-US" sz="4400" b="1" dirty="0" smtClean="0">
                <a:latin typeface="American Typewriter"/>
                <a:cs typeface="American Typewriter"/>
              </a:rPr>
              <a:t>DIDN’T</a:t>
            </a:r>
            <a:r>
              <a:rPr lang="en-US" sz="4400" dirty="0" smtClean="0">
                <a:latin typeface="American Typewriter"/>
                <a:cs typeface="American Typewriter"/>
              </a:rPr>
              <a:t> </a:t>
            </a:r>
            <a:r>
              <a:rPr lang="en-US" sz="4000" dirty="0" smtClean="0">
                <a:latin typeface="American Typewriter"/>
                <a:cs typeface="American Typewriter"/>
              </a:rPr>
              <a:t>do his homework.</a:t>
            </a:r>
          </a:p>
          <a:p>
            <a:pPr algn="l">
              <a:lnSpc>
                <a:spcPct val="200000"/>
              </a:lnSpc>
            </a:pPr>
            <a:r>
              <a:rPr lang="en-US" sz="4000" dirty="0" smtClean="0">
                <a:latin typeface="American Typewriter"/>
                <a:cs typeface="American Typewriter"/>
              </a:rPr>
              <a:t>Tom didn’t do </a:t>
            </a:r>
            <a:r>
              <a:rPr lang="en-US" sz="4400" b="1" dirty="0" smtClean="0">
                <a:latin typeface="American Typewriter"/>
                <a:cs typeface="American Typewriter"/>
              </a:rPr>
              <a:t>HIS</a:t>
            </a:r>
            <a:r>
              <a:rPr lang="en-US" sz="4400" dirty="0" smtClean="0">
                <a:latin typeface="American Typewriter"/>
                <a:cs typeface="American Typewriter"/>
              </a:rPr>
              <a:t> </a:t>
            </a:r>
            <a:r>
              <a:rPr lang="en-US" sz="4000" dirty="0" smtClean="0">
                <a:latin typeface="American Typewriter"/>
                <a:cs typeface="American Typewriter"/>
              </a:rPr>
              <a:t>homework.</a:t>
            </a:r>
            <a:endParaRPr lang="en-US" sz="4000" dirty="0">
              <a:latin typeface="American Typewriter"/>
              <a:cs typeface="American Typewrit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16600" y="1752600"/>
            <a:ext cx="609600" cy="609600"/>
          </a:xfrm>
          <a:prstGeom prst="ellipse">
            <a:avLst/>
          </a:prstGeom>
          <a:solidFill>
            <a:srgbClr val="31859C"/>
          </a:solidFill>
          <a:effectLst>
            <a:innerShdw blurRad="168275" dist="330200" dir="2700000">
              <a:prstClr val="black">
                <a:alpha val="35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20800" y="3048000"/>
            <a:ext cx="609600" cy="609600"/>
          </a:xfrm>
          <a:prstGeom prst="ellipse">
            <a:avLst/>
          </a:prstGeom>
          <a:solidFill>
            <a:srgbClr val="31859C"/>
          </a:solidFill>
          <a:effectLst>
            <a:innerShdw blurRad="168275" dist="330200" dir="2700000">
              <a:prstClr val="black">
                <a:alpha val="35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40000" y="4419600"/>
            <a:ext cx="609600" cy="609600"/>
          </a:xfrm>
          <a:prstGeom prst="ellipse">
            <a:avLst/>
          </a:prstGeom>
          <a:solidFill>
            <a:srgbClr val="31859C"/>
          </a:solidFill>
          <a:effectLst>
            <a:innerShdw blurRad="168275" dist="330200" dir="2700000">
              <a:prstClr val="black">
                <a:alpha val="35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26000" y="5715000"/>
            <a:ext cx="609600" cy="609600"/>
          </a:xfrm>
          <a:prstGeom prst="ellipse">
            <a:avLst/>
          </a:prstGeom>
          <a:solidFill>
            <a:srgbClr val="31859C"/>
          </a:solidFill>
          <a:effectLst>
            <a:innerShdw blurRad="168275" dist="330200" dir="2700000">
              <a:prstClr val="black">
                <a:alpha val="35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3"/>
            <a:ext cx="112141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The musical aspects of pronunciation: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3604" y="1676400"/>
            <a:ext cx="11277601" cy="5955132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marL="571412" indent="-571412" algn="l">
              <a:spcAft>
                <a:spcPts val="2999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Syllables and word stress</a:t>
            </a:r>
          </a:p>
          <a:p>
            <a:pPr marL="571412" indent="-571412" algn="l">
              <a:spcAft>
                <a:spcPts val="2999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Rhythm</a:t>
            </a:r>
          </a:p>
          <a:p>
            <a:pPr marL="571412" indent="-571412" algn="l">
              <a:spcAft>
                <a:spcPts val="2999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Thought groups</a:t>
            </a:r>
          </a:p>
          <a:p>
            <a:pPr marL="571412" indent="-571412" algn="l">
              <a:spcAft>
                <a:spcPts val="2999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Prominence</a:t>
            </a:r>
          </a:p>
          <a:p>
            <a:pPr marL="571412" indent="-571412" algn="l">
              <a:spcAft>
                <a:spcPts val="2999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Intonation</a:t>
            </a:r>
          </a:p>
          <a:p>
            <a:pPr marL="571412" indent="-571412" algn="l">
              <a:spcAft>
                <a:spcPts val="2999"/>
              </a:spcAft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C</a:t>
            </a:r>
            <a:r>
              <a:rPr lang="en-US" dirty="0" smtClean="0">
                <a:latin typeface="Calibri"/>
                <a:cs typeface="Calibri"/>
              </a:rPr>
              <a:t>onnected </a:t>
            </a:r>
            <a:r>
              <a:rPr lang="en-US" dirty="0" smtClean="0">
                <a:latin typeface="Calibri"/>
                <a:cs typeface="Calibri"/>
              </a:rPr>
              <a:t>speech.</a:t>
            </a: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9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3"/>
            <a:ext cx="112141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Mark the prominent word with movement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39800" y="1447801"/>
            <a:ext cx="10954461" cy="2019480"/>
            <a:chOff x="939800" y="1447801"/>
            <a:chExt cx="10954461" cy="2019480"/>
          </a:xfrm>
        </p:grpSpPr>
        <p:sp>
          <p:nvSpPr>
            <p:cNvPr id="4" name="TextBox 3"/>
            <p:cNvSpPr txBox="1"/>
            <p:nvPr/>
          </p:nvSpPr>
          <p:spPr>
            <a:xfrm>
              <a:off x="939800" y="1878136"/>
              <a:ext cx="7162800" cy="769425"/>
            </a:xfrm>
            <a:prstGeom prst="rect">
              <a:avLst/>
            </a:prstGeom>
            <a:noFill/>
          </p:spPr>
          <p:txBody>
            <a:bodyPr wrap="square" lIns="91425" tIns="45712" rIns="91425" bIns="45712" rtlCol="0">
              <a:spAutoFit/>
            </a:bodyPr>
            <a:lstStyle/>
            <a:p>
              <a:pPr marL="571412" indent="-571412" algn="l">
                <a:spcAft>
                  <a:spcPts val="2999"/>
                </a:spcAft>
                <a:buFont typeface="Arial"/>
                <a:buChar char="•"/>
              </a:pPr>
              <a:r>
                <a:rPr lang="en-US" sz="4400" dirty="0" smtClean="0">
                  <a:latin typeface="Calibri"/>
                  <a:cs typeface="Calibri"/>
                </a:rPr>
                <a:t>Punch </a:t>
              </a:r>
              <a:r>
                <a:rPr lang="en-US" sz="4400" dirty="0" smtClean="0">
                  <a:latin typeface="Calibri"/>
                  <a:cs typeface="Calibri"/>
                </a:rPr>
                <a:t>the </a:t>
              </a:r>
              <a:r>
                <a:rPr lang="en-US" sz="4400" dirty="0" smtClean="0">
                  <a:latin typeface="Calibri"/>
                  <a:cs typeface="Calibri"/>
                </a:rPr>
                <a:t>air, tap, or stomp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9172697" y="745716"/>
              <a:ext cx="2019480" cy="342364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939800" y="4001537"/>
            <a:ext cx="11811000" cy="3847063"/>
            <a:chOff x="939800" y="4001537"/>
            <a:chExt cx="11811000" cy="38470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6817" y="4419600"/>
              <a:ext cx="5603983" cy="2895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39800" y="4001537"/>
              <a:ext cx="7162800" cy="3847063"/>
            </a:xfrm>
            <a:prstGeom prst="rect">
              <a:avLst/>
            </a:prstGeom>
            <a:noFill/>
          </p:spPr>
          <p:txBody>
            <a:bodyPr wrap="square" lIns="91425" tIns="45712" rIns="91425" bIns="45712" rtlCol="0">
              <a:spAutoFit/>
            </a:bodyPr>
            <a:lstStyle/>
            <a:p>
              <a:pPr marL="571412" indent="-571412" algn="l">
                <a:spcAft>
                  <a:spcPts val="2999"/>
                </a:spcAft>
                <a:buFont typeface="Arial"/>
                <a:buChar char="•"/>
              </a:pPr>
              <a:r>
                <a:rPr lang="en-US" sz="4400" dirty="0" smtClean="0">
                  <a:latin typeface="Calibri"/>
                  <a:cs typeface="Calibri"/>
                </a:rPr>
                <a:t>Stretch </a:t>
              </a:r>
              <a:r>
                <a:rPr lang="en-US" sz="4400" dirty="0" smtClean="0">
                  <a:latin typeface="Calibri"/>
                  <a:cs typeface="Calibri"/>
                </a:rPr>
                <a:t>your hands </a:t>
              </a:r>
              <a:r>
                <a:rPr lang="en-US" sz="4400" dirty="0" smtClean="0">
                  <a:latin typeface="Calibri"/>
                  <a:cs typeface="Calibri"/>
                </a:rPr>
                <a:t>apart or stretch a rubber band (</a:t>
              </a:r>
              <a:r>
                <a:rPr lang="en-US" sz="4400" dirty="0" smtClean="0">
                  <a:latin typeface="Calibri"/>
                  <a:cs typeface="Calibri"/>
                </a:rPr>
                <a:t>again, if you trust your students)</a:t>
              </a:r>
            </a:p>
            <a:p>
              <a:pPr algn="l">
                <a:spcAft>
                  <a:spcPts val="600"/>
                </a:spcAft>
              </a:pPr>
              <a:endParaRPr lang="en-US" dirty="0" smtClean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3"/>
            <a:ext cx="112141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Intonation</a:t>
            </a:r>
          </a:p>
        </p:txBody>
      </p:sp>
      <p:sp>
        <p:nvSpPr>
          <p:cNvPr id="33" name="Oval 32"/>
          <p:cNvSpPr/>
          <p:nvPr/>
        </p:nvSpPr>
        <p:spPr>
          <a:xfrm>
            <a:off x="17932401" y="1219202"/>
            <a:ext cx="533400" cy="5334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14400" y="1480936"/>
            <a:ext cx="12141200" cy="3929264"/>
          </a:xfrm>
          <a:prstGeom prst="rect">
            <a:avLst/>
          </a:prstGeom>
        </p:spPr>
        <p:txBody>
          <a:bodyPr wrap="square" lIns="91425" tIns="45712" rIns="91425" bIns="45712">
            <a:spAutoFit/>
          </a:bodyPr>
          <a:lstStyle/>
          <a:p>
            <a:pPr algn="l">
              <a:lnSpc>
                <a:spcPct val="300000"/>
              </a:lnSpc>
            </a:pPr>
            <a:r>
              <a:rPr lang="en-US" sz="4000" dirty="0">
                <a:latin typeface="American Typewriter"/>
                <a:cs typeface="American Typewriter"/>
              </a:rPr>
              <a:t>I want to learn </a:t>
            </a:r>
            <a:r>
              <a:rPr lang="en-US" sz="4400" b="1" dirty="0" err="1">
                <a:latin typeface="American Typewriter"/>
                <a:cs typeface="American Typewriter"/>
              </a:rPr>
              <a:t>ENG</a:t>
            </a:r>
            <a:r>
              <a:rPr lang="en-US" sz="4000" dirty="0" err="1">
                <a:latin typeface="American Typewriter"/>
                <a:cs typeface="American Typewriter"/>
              </a:rPr>
              <a:t>lish</a:t>
            </a:r>
            <a:r>
              <a:rPr lang="en-US" sz="4000" dirty="0">
                <a:latin typeface="American Typewriter"/>
                <a:cs typeface="American Typewriter"/>
              </a:rPr>
              <a:t> </a:t>
            </a:r>
            <a:r>
              <a:rPr lang="en-US" sz="4000" dirty="0" smtClean="0">
                <a:latin typeface="American Typewriter"/>
                <a:cs typeface="American Typewriter"/>
              </a:rPr>
              <a:t> </a:t>
            </a:r>
          </a:p>
          <a:p>
            <a:pPr algn="l">
              <a:lnSpc>
                <a:spcPct val="300000"/>
              </a:lnSpc>
            </a:pPr>
            <a:r>
              <a:rPr lang="en-US" sz="4000" dirty="0" smtClean="0">
                <a:latin typeface="American Typewriter"/>
                <a:cs typeface="American Typewriter"/>
              </a:rPr>
              <a:t>but </a:t>
            </a:r>
            <a:r>
              <a:rPr lang="en-US" sz="4000" dirty="0">
                <a:latin typeface="American Typewriter"/>
                <a:cs typeface="American Typewriter"/>
              </a:rPr>
              <a:t>I don’t want to do any </a:t>
            </a:r>
            <a:r>
              <a:rPr lang="en-US" sz="4400" b="1" dirty="0" err="1" smtClean="0">
                <a:latin typeface="American Typewriter"/>
                <a:cs typeface="American Typewriter"/>
              </a:rPr>
              <a:t>HOME</a:t>
            </a:r>
            <a:r>
              <a:rPr lang="en-US" sz="4000" dirty="0" err="1" smtClean="0">
                <a:latin typeface="American Typewriter"/>
                <a:cs typeface="American Typewriter"/>
              </a:rPr>
              <a:t>work</a:t>
            </a:r>
            <a:r>
              <a:rPr lang="en-US" sz="4000" dirty="0">
                <a:latin typeface="American Typewriter"/>
                <a:cs typeface="American Typewriter"/>
              </a:rPr>
              <a:t>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83400" y="2438400"/>
            <a:ext cx="408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/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054600" y="2133600"/>
            <a:ext cx="609600" cy="609600"/>
          </a:xfrm>
          <a:prstGeom prst="ellipse">
            <a:avLst/>
          </a:prstGeom>
          <a:solidFill>
            <a:srgbClr val="31859C"/>
          </a:solidFill>
          <a:effectLst>
            <a:innerShdw blurRad="168275" dist="330200" dir="2700000">
              <a:prstClr val="black">
                <a:alpha val="35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645400" y="4191000"/>
            <a:ext cx="609600" cy="609600"/>
          </a:xfrm>
          <a:prstGeom prst="ellipse">
            <a:avLst/>
          </a:prstGeom>
          <a:solidFill>
            <a:srgbClr val="31859C"/>
          </a:solidFill>
          <a:effectLst>
            <a:innerShdw blurRad="168275" dist="330200" dir="2700000">
              <a:prstClr val="black">
                <a:alpha val="35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962400"/>
            <a:ext cx="95250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905000"/>
            <a:ext cx="57912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0541000" y="4410670"/>
            <a:ext cx="408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/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0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3"/>
            <a:ext cx="112141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Practice intonation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7932401" y="1219202"/>
            <a:ext cx="533400" cy="5334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016000" y="2209800"/>
            <a:ext cx="6019800" cy="2155686"/>
            <a:chOff x="1016000" y="2209800"/>
            <a:chExt cx="6019800" cy="2155686"/>
          </a:xfrm>
        </p:grpSpPr>
        <p:pic>
          <p:nvPicPr>
            <p:cNvPr id="36" name="Picture 35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000" y="2209800"/>
              <a:ext cx="6019800" cy="152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183113" y="3657600"/>
              <a:ext cx="274721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atin typeface="Calibri"/>
                  <a:cs typeface="Calibri"/>
                </a:rPr>
                <a:t>Pipe cleaner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78419" y="5105400"/>
            <a:ext cx="5423981" cy="3679686"/>
            <a:chOff x="1078419" y="5105400"/>
            <a:chExt cx="5423981" cy="3679686"/>
          </a:xfrm>
        </p:grpSpPr>
        <p:pic>
          <p:nvPicPr>
            <p:cNvPr id="38" name="Picture 37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400" y="5105400"/>
              <a:ext cx="5334000" cy="297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1078419" y="8077200"/>
              <a:ext cx="542398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atin typeface="Calibri"/>
                  <a:cs typeface="Calibri"/>
                </a:rPr>
                <a:t>Human intonation model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38481" y="1769602"/>
            <a:ext cx="3821183" cy="2861596"/>
            <a:chOff x="8338481" y="1769602"/>
            <a:chExt cx="3821183" cy="2861596"/>
          </a:xfrm>
        </p:grpSpPr>
        <p:pic>
          <p:nvPicPr>
            <p:cNvPr id="37" name="Picture 3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25952">
              <a:off x="8621045" y="1769602"/>
              <a:ext cx="3538619" cy="28615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8338481" y="3124200"/>
              <a:ext cx="144051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atin typeface="Calibri"/>
                  <a:cs typeface="Calibri"/>
                </a:rPr>
                <a:t>Kazoo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80148" y="4398741"/>
            <a:ext cx="4661052" cy="4364259"/>
            <a:chOff x="7480148" y="4398741"/>
            <a:chExt cx="4661052" cy="4364259"/>
          </a:xfrm>
        </p:grpSpPr>
        <p:pic>
          <p:nvPicPr>
            <p:cNvPr id="39" name="Picture 38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17981">
              <a:off x="7980375" y="4398741"/>
              <a:ext cx="4019188" cy="41722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7480148" y="8055114"/>
              <a:ext cx="46610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atin typeface="Calibri"/>
                  <a:cs typeface="Calibri"/>
                </a:rPr>
                <a:t>Conduct an orchestra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664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3"/>
            <a:ext cx="112141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Connected Speech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7932401" y="1219202"/>
            <a:ext cx="533400" cy="5334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pic>
        <p:nvPicPr>
          <p:cNvPr id="18" name="Picture 17" descr="PagesScreenSnapz0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2" y="2156937"/>
            <a:ext cx="10363200" cy="1676400"/>
          </a:xfrm>
          <a:prstGeom prst="rect">
            <a:avLst/>
          </a:prstGeom>
        </p:spPr>
      </p:pic>
      <p:pic>
        <p:nvPicPr>
          <p:cNvPr id="19" name="Picture 18" descr="Macintosh HD:Users:marlayoshida:Desktop:PagesScreenSnapz0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5118476"/>
            <a:ext cx="10864273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8712200" y="6794879"/>
            <a:ext cx="1614804" cy="748921"/>
          </a:xfrm>
          <a:prstGeom prst="rect">
            <a:avLst/>
          </a:prstGeom>
        </p:spPr>
        <p:txBody>
          <a:bodyPr wrap="none" lIns="91425" tIns="45712" rIns="91425" bIns="45712">
            <a:spAutoFit/>
          </a:bodyPr>
          <a:lstStyle/>
          <a:p>
            <a:r>
              <a:rPr lang="en-US" dirty="0" smtClean="0">
                <a:latin typeface="+mj-lt"/>
                <a:sym typeface="Wingdings"/>
              </a:rPr>
              <a:t></a:t>
            </a:r>
            <a:r>
              <a:rPr lang="en-US" dirty="0" smtClean="0">
                <a:latin typeface="+mj-lt"/>
              </a:rPr>
              <a:t>/t∫/</a:t>
            </a:r>
            <a:endParaRPr lang="en-US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255000" y="3810000"/>
            <a:ext cx="1736342" cy="754036"/>
          </a:xfrm>
          <a:prstGeom prst="rect">
            <a:avLst/>
          </a:prstGeom>
        </p:spPr>
        <p:txBody>
          <a:bodyPr wrap="none" lIns="91425" tIns="45712" rIns="91425" bIns="45712">
            <a:spAutoFit/>
          </a:bodyPr>
          <a:lstStyle/>
          <a:p>
            <a:r>
              <a:rPr lang="en-US" dirty="0" smtClean="0">
                <a:latin typeface="+mj-lt"/>
                <a:sym typeface="Wingdings"/>
              </a:rPr>
              <a:t></a:t>
            </a:r>
            <a:r>
              <a:rPr lang="en-US" dirty="0" smtClean="0">
                <a:latin typeface="+mj-lt"/>
              </a:rPr>
              <a:t>/</a:t>
            </a:r>
            <a:r>
              <a:rPr lang="en-US" dirty="0" err="1" smtClean="0">
                <a:latin typeface="+mj-lt"/>
              </a:rPr>
              <a:t>nn</a:t>
            </a:r>
            <a:r>
              <a:rPr lang="en-US" dirty="0" smtClean="0">
                <a:latin typeface="+mj-lt"/>
              </a:rPr>
              <a:t>/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681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39800" y="723903"/>
            <a:ext cx="117348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F</a:t>
            </a:r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ind examples of connected speech: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617123"/>
            <a:ext cx="12141200" cy="5032131"/>
          </a:xfrm>
          <a:prstGeom prst="rect">
            <a:avLst/>
          </a:prstGeom>
        </p:spPr>
        <p:txBody>
          <a:bodyPr wrap="square" lIns="91425" tIns="45712" rIns="91425" bIns="45712">
            <a:sp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3600" dirty="0" smtClean="0">
                <a:latin typeface="American Typewriter"/>
                <a:cs typeface="American Typewriter"/>
              </a:rPr>
              <a:t>I want to learn English, 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3600" dirty="0" smtClean="0">
                <a:latin typeface="American Typewriter"/>
                <a:cs typeface="American Typewriter"/>
              </a:rPr>
              <a:t>but I don’t want to do any homework.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endParaRPr lang="en-US" sz="3600" dirty="0" smtClean="0">
              <a:latin typeface="American Typewriter"/>
              <a:cs typeface="American Typewriter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3600" dirty="0" smtClean="0">
                <a:latin typeface="American Typewriter"/>
                <a:cs typeface="American Typewriter"/>
              </a:rPr>
              <a:t>I told them they should have read the instructions before they put it together. </a:t>
            </a:r>
            <a:endParaRPr lang="en-US" sz="3600" dirty="0">
              <a:latin typeface="American Typewriter"/>
              <a:cs typeface="American Typewriter"/>
            </a:endParaRPr>
          </a:p>
          <a:p>
            <a:pPr algn="l">
              <a:lnSpc>
                <a:spcPct val="150000"/>
              </a:lnSpc>
            </a:pPr>
            <a:endParaRPr lang="en-US" sz="3600" dirty="0">
              <a:latin typeface="American Typewriter"/>
              <a:cs typeface="American Typewrit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8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39800" y="723903"/>
            <a:ext cx="117348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F</a:t>
            </a:r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ind examples of connected speech: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617123"/>
            <a:ext cx="12141200" cy="5032131"/>
          </a:xfrm>
          <a:prstGeom prst="rect">
            <a:avLst/>
          </a:prstGeom>
        </p:spPr>
        <p:txBody>
          <a:bodyPr wrap="square" lIns="91425" tIns="45712" rIns="91425" bIns="45712">
            <a:sp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3600" dirty="0" smtClean="0">
                <a:latin typeface="American Typewriter"/>
                <a:cs typeface="American Typewriter"/>
              </a:rPr>
              <a:t>I want to learn English, 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3600" dirty="0" smtClean="0">
                <a:latin typeface="American Typewriter"/>
                <a:cs typeface="American Typewriter"/>
              </a:rPr>
              <a:t>but I don’t want to do any homework.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endParaRPr lang="en-US" sz="3600" dirty="0" smtClean="0">
              <a:latin typeface="American Typewriter"/>
              <a:cs typeface="American Typewriter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3600" dirty="0" smtClean="0">
                <a:latin typeface="American Typewriter"/>
                <a:cs typeface="American Typewriter"/>
              </a:rPr>
              <a:t>I told them they should have read the instructions before they put it together. </a:t>
            </a:r>
            <a:endParaRPr lang="en-US" sz="3600" dirty="0">
              <a:latin typeface="American Typewriter"/>
              <a:cs typeface="American Typewriter"/>
            </a:endParaRPr>
          </a:p>
          <a:p>
            <a:pPr algn="l">
              <a:lnSpc>
                <a:spcPct val="150000"/>
              </a:lnSpc>
            </a:pPr>
            <a:endParaRPr lang="en-US" sz="3600" dirty="0">
              <a:latin typeface="American Typewriter"/>
              <a:cs typeface="American Typewrit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311400" y="4419600"/>
            <a:ext cx="381000" cy="609600"/>
          </a:xfrm>
          <a:prstGeom prst="line">
            <a:avLst/>
          </a:prstGeom>
          <a:ln w="127000">
            <a:solidFill>
              <a:srgbClr val="21596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1320800" y="1905000"/>
            <a:ext cx="1676400" cy="685800"/>
          </a:xfrm>
          <a:prstGeom prst="roundRect">
            <a:avLst/>
          </a:prstGeom>
          <a:solidFill>
            <a:schemeClr val="accent5">
              <a:lumMod val="75000"/>
              <a:alpha val="38000"/>
            </a:schemeClr>
          </a:solidFill>
          <a:ln w="5715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911600" y="1905000"/>
            <a:ext cx="762000" cy="685800"/>
          </a:xfrm>
          <a:prstGeom prst="roundRect">
            <a:avLst/>
          </a:prstGeom>
          <a:solidFill>
            <a:schemeClr val="accent5">
              <a:lumMod val="75000"/>
              <a:alpha val="38000"/>
            </a:schemeClr>
          </a:solidFill>
          <a:ln w="5715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473200" y="2730507"/>
            <a:ext cx="609600" cy="685800"/>
          </a:xfrm>
          <a:prstGeom prst="roundRect">
            <a:avLst/>
          </a:prstGeom>
          <a:solidFill>
            <a:schemeClr val="accent5">
              <a:lumMod val="75000"/>
              <a:alpha val="38000"/>
            </a:schemeClr>
          </a:solidFill>
          <a:ln w="5715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378200" y="2743200"/>
            <a:ext cx="1676400" cy="685800"/>
          </a:xfrm>
          <a:prstGeom prst="roundRect">
            <a:avLst/>
          </a:prstGeom>
          <a:solidFill>
            <a:schemeClr val="accent5">
              <a:lumMod val="75000"/>
              <a:alpha val="38000"/>
            </a:schemeClr>
          </a:solidFill>
          <a:ln w="5715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359400" y="2743200"/>
            <a:ext cx="685800" cy="685800"/>
          </a:xfrm>
          <a:prstGeom prst="roundRect">
            <a:avLst/>
          </a:prstGeom>
          <a:solidFill>
            <a:schemeClr val="accent5">
              <a:lumMod val="75000"/>
              <a:alpha val="38000"/>
            </a:schemeClr>
          </a:solidFill>
          <a:ln w="5715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428932" y="2133600"/>
            <a:ext cx="595548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w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854200" y="4343400"/>
            <a:ext cx="1066800" cy="685800"/>
          </a:xfrm>
          <a:prstGeom prst="roundRect">
            <a:avLst/>
          </a:prstGeom>
          <a:solidFill>
            <a:schemeClr val="accent5">
              <a:lumMod val="75000"/>
              <a:alpha val="38000"/>
            </a:schemeClr>
          </a:solidFill>
          <a:ln w="5715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521200" y="4343400"/>
            <a:ext cx="2743200" cy="685800"/>
          </a:xfrm>
          <a:prstGeom prst="roundRect">
            <a:avLst/>
          </a:prstGeom>
          <a:solidFill>
            <a:schemeClr val="accent5">
              <a:lumMod val="75000"/>
              <a:alpha val="38000"/>
            </a:schemeClr>
          </a:solidFill>
          <a:ln w="5715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8026400" y="4343400"/>
            <a:ext cx="838200" cy="685800"/>
          </a:xfrm>
          <a:prstGeom prst="roundRect">
            <a:avLst/>
          </a:prstGeom>
          <a:solidFill>
            <a:schemeClr val="accent5">
              <a:lumMod val="75000"/>
              <a:alpha val="38000"/>
            </a:schemeClr>
          </a:solidFill>
          <a:ln w="5715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8940800" y="4343400"/>
            <a:ext cx="609600" cy="685800"/>
          </a:xfrm>
          <a:prstGeom prst="roundRect">
            <a:avLst/>
          </a:prstGeom>
          <a:solidFill>
            <a:schemeClr val="accent5">
              <a:lumMod val="75000"/>
              <a:alpha val="38000"/>
            </a:schemeClr>
          </a:solidFill>
          <a:ln w="5715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028357" y="3581400"/>
            <a:ext cx="44584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y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140200" y="5257800"/>
            <a:ext cx="457200" cy="685800"/>
          </a:xfrm>
          <a:prstGeom prst="roundRect">
            <a:avLst/>
          </a:prstGeom>
          <a:solidFill>
            <a:schemeClr val="accent5">
              <a:lumMod val="75000"/>
              <a:alpha val="38000"/>
            </a:schemeClr>
          </a:solidFill>
          <a:ln w="5715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597400" y="5257800"/>
            <a:ext cx="457200" cy="685800"/>
          </a:xfrm>
          <a:prstGeom prst="roundRect">
            <a:avLst/>
          </a:prstGeom>
          <a:solidFill>
            <a:schemeClr val="accent5">
              <a:lumMod val="75000"/>
              <a:alpha val="38000"/>
            </a:schemeClr>
          </a:solidFill>
          <a:ln w="5715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3"/>
            <a:ext cx="107061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Mark connected speech with movement or tools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39800" y="1905000"/>
            <a:ext cx="11201399" cy="2019663"/>
            <a:chOff x="939800" y="1905000"/>
            <a:chExt cx="11201399" cy="2019663"/>
          </a:xfrm>
        </p:grpSpPr>
        <p:sp>
          <p:nvSpPr>
            <p:cNvPr id="4" name="TextBox 3"/>
            <p:cNvSpPr txBox="1"/>
            <p:nvPr/>
          </p:nvSpPr>
          <p:spPr>
            <a:xfrm>
              <a:off x="939800" y="2555245"/>
              <a:ext cx="11201399" cy="769425"/>
            </a:xfrm>
            <a:prstGeom prst="rect">
              <a:avLst/>
            </a:prstGeom>
            <a:noFill/>
          </p:spPr>
          <p:txBody>
            <a:bodyPr wrap="square" lIns="91425" tIns="45712" rIns="91425" bIns="45712" rtlCol="0">
              <a:spAutoFit/>
            </a:bodyPr>
            <a:lstStyle/>
            <a:p>
              <a:pPr marL="571412" indent="-571412" algn="l">
                <a:spcAft>
                  <a:spcPts val="2999"/>
                </a:spcAft>
                <a:buFont typeface="Arial"/>
                <a:buChar char="•"/>
              </a:pPr>
              <a:r>
                <a:rPr lang="en-US" sz="4400" dirty="0" smtClean="0">
                  <a:latin typeface="Calibri"/>
                  <a:cs typeface="Calibri"/>
                </a:rPr>
                <a:t>Grasp hands </a:t>
              </a:r>
              <a:r>
                <a:rPr lang="en-US" sz="4400" dirty="0" smtClean="0">
                  <a:latin typeface="Calibri"/>
                  <a:cs typeface="Calibri"/>
                </a:rPr>
                <a:t>together</a:t>
              </a:r>
              <a:endParaRPr lang="en-US" sz="4400" dirty="0" smtClean="0">
                <a:latin typeface="Calibri"/>
                <a:cs typeface="Calibri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78800" y="1905000"/>
              <a:ext cx="3505200" cy="201966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939801" y="4268466"/>
            <a:ext cx="12064999" cy="1446534"/>
            <a:chOff x="939801" y="4268466"/>
            <a:chExt cx="12064999" cy="1446534"/>
          </a:xfrm>
        </p:grpSpPr>
        <p:pic>
          <p:nvPicPr>
            <p:cNvPr id="3" name="Picture 2" descr="magnets for linking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753" r="1579"/>
            <a:stretch/>
          </p:blipFill>
          <p:spPr>
            <a:xfrm>
              <a:off x="7499501" y="4495800"/>
              <a:ext cx="5505299" cy="12192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39801" y="4268466"/>
              <a:ext cx="7086600" cy="1446534"/>
            </a:xfrm>
            <a:prstGeom prst="rect">
              <a:avLst/>
            </a:prstGeom>
            <a:noFill/>
          </p:spPr>
          <p:txBody>
            <a:bodyPr wrap="square" lIns="91425" tIns="45712" rIns="91425" bIns="45712" rtlCol="0">
              <a:spAutoFit/>
            </a:bodyPr>
            <a:lstStyle/>
            <a:p>
              <a:pPr marL="571412" indent="-571412" algn="l">
                <a:spcAft>
                  <a:spcPts val="2999"/>
                </a:spcAft>
                <a:buFont typeface="Arial"/>
                <a:buChar char="•"/>
              </a:pPr>
              <a:r>
                <a:rPr lang="en-US" sz="4400" dirty="0" smtClean="0">
                  <a:latin typeface="Calibri"/>
                  <a:cs typeface="Calibri"/>
                </a:rPr>
                <a:t>Connect </a:t>
              </a:r>
              <a:r>
                <a:rPr lang="en-US" sz="4400" dirty="0" smtClean="0">
                  <a:latin typeface="Calibri"/>
                  <a:cs typeface="Calibri"/>
                </a:rPr>
                <a:t>magnets or blocks with Velcro </a:t>
              </a:r>
              <a:r>
                <a:rPr lang="en-US" sz="4400" dirty="0" smtClean="0">
                  <a:latin typeface="Calibri"/>
                  <a:cs typeface="Calibri"/>
                </a:rPr>
                <a:t>on the ends.</a:t>
              </a:r>
              <a:endParaRPr lang="en-US" sz="4400" dirty="0" smtClean="0">
                <a:latin typeface="Calibri"/>
                <a:cs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39800" y="6334558"/>
            <a:ext cx="11049000" cy="1581411"/>
            <a:chOff x="939800" y="6334558"/>
            <a:chExt cx="11049000" cy="1581411"/>
          </a:xfrm>
        </p:grpSpPr>
        <p:pic>
          <p:nvPicPr>
            <p:cNvPr id="2" name="Picture 1" descr="Don't you-overlay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000" y="6477000"/>
              <a:ext cx="3352800" cy="143896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39800" y="6334558"/>
              <a:ext cx="7315200" cy="1446534"/>
            </a:xfrm>
            <a:prstGeom prst="rect">
              <a:avLst/>
            </a:prstGeom>
            <a:noFill/>
          </p:spPr>
          <p:txBody>
            <a:bodyPr wrap="square" lIns="91425" tIns="45712" rIns="91425" bIns="45712" rtlCol="0">
              <a:spAutoFit/>
            </a:bodyPr>
            <a:lstStyle/>
            <a:p>
              <a:pPr marL="571412" indent="-571412" algn="l">
                <a:spcAft>
                  <a:spcPts val="2999"/>
                </a:spcAft>
                <a:buFont typeface="Arial"/>
                <a:buChar char="•"/>
              </a:pPr>
              <a:r>
                <a:rPr lang="en-US" sz="4400" dirty="0" smtClean="0">
                  <a:latin typeface="Calibri"/>
                  <a:cs typeface="Calibri"/>
                </a:rPr>
                <a:t>Overlap words written on colored transparent plastic.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834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3"/>
            <a:ext cx="112141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Dictations to practice connected speech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7932401" y="1219202"/>
            <a:ext cx="533400" cy="5334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39801" y="1779735"/>
            <a:ext cx="11963399" cy="3630465"/>
          </a:xfrm>
          <a:prstGeom prst="rect">
            <a:avLst/>
          </a:prstGeom>
        </p:spPr>
        <p:txBody>
          <a:bodyPr wrap="square" lIns="91425" tIns="45712" rIns="91425" bIns="45712">
            <a:spAutoFit/>
          </a:bodyPr>
          <a:lstStyle/>
          <a:p>
            <a:pPr marL="742835" indent="-742835" algn="l">
              <a:lnSpc>
                <a:spcPct val="15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US" i="1" dirty="0" smtClean="0">
                <a:latin typeface="+mj-lt"/>
              </a:rPr>
              <a:t>______________________________________</a:t>
            </a:r>
          </a:p>
          <a:p>
            <a:pPr marL="742835" indent="-742835" algn="l">
              <a:lnSpc>
                <a:spcPct val="15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US" i="1" dirty="0" smtClean="0">
                <a:latin typeface="+mj-lt"/>
              </a:rPr>
              <a:t>______________________________________</a:t>
            </a:r>
            <a:endParaRPr lang="en-US" i="1" dirty="0">
              <a:latin typeface="+mj-lt"/>
            </a:endParaRPr>
          </a:p>
          <a:p>
            <a:pPr algn="l">
              <a:lnSpc>
                <a:spcPct val="150000"/>
              </a:lnSpc>
              <a:spcAft>
                <a:spcPts val="2400"/>
              </a:spcAft>
            </a:pPr>
            <a:endParaRPr lang="en-US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9400" y="5185593"/>
            <a:ext cx="9906000" cy="2739207"/>
          </a:xfrm>
          <a:prstGeom prst="rect">
            <a:avLst/>
          </a:prstGeom>
        </p:spPr>
        <p:txBody>
          <a:bodyPr wrap="square" lIns="91425" tIns="45712" rIns="91425" bIns="45712">
            <a:spAutoFit/>
          </a:bodyPr>
          <a:lstStyle/>
          <a:p>
            <a:pPr algn="l"/>
            <a:r>
              <a:rPr lang="en-US" dirty="0" smtClean="0">
                <a:latin typeface="+mj-lt"/>
              </a:rPr>
              <a:t>What words were hard for you to hear?</a:t>
            </a:r>
          </a:p>
          <a:p>
            <a:pPr algn="l"/>
            <a:endParaRPr lang="en-US" dirty="0">
              <a:latin typeface="+mj-lt"/>
            </a:endParaRPr>
          </a:p>
          <a:p>
            <a:pPr algn="l"/>
            <a:r>
              <a:rPr lang="en-US" dirty="0" smtClean="0">
                <a:latin typeface="+mj-lt"/>
              </a:rPr>
              <a:t>Why do you think they were hard to hear?</a:t>
            </a:r>
            <a:endParaRPr lang="en-US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8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3"/>
            <a:ext cx="112141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Dictations to practice connected speech</a:t>
            </a:r>
          </a:p>
        </p:txBody>
      </p:sp>
      <p:sp>
        <p:nvSpPr>
          <p:cNvPr id="33" name="Oval 32"/>
          <p:cNvSpPr/>
          <p:nvPr/>
        </p:nvSpPr>
        <p:spPr>
          <a:xfrm>
            <a:off x="17932401" y="1219202"/>
            <a:ext cx="533400" cy="5334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39800" y="1828800"/>
            <a:ext cx="11201399" cy="3046972"/>
          </a:xfrm>
          <a:prstGeom prst="rect">
            <a:avLst/>
          </a:prstGeom>
        </p:spPr>
        <p:txBody>
          <a:bodyPr wrap="square" lIns="91425" tIns="45712" rIns="91425" bIns="45712">
            <a:spAutoFit/>
          </a:bodyPr>
          <a:lstStyle/>
          <a:p>
            <a:pPr marL="742835" indent="-742835" algn="l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i="1" dirty="0" smtClean="0">
                <a:latin typeface="+mj-lt"/>
              </a:rPr>
              <a:t>Where do you want to have lunch?</a:t>
            </a:r>
          </a:p>
          <a:p>
            <a:pPr marL="742835" indent="-742835" algn="l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i="1" dirty="0" smtClean="0">
                <a:latin typeface="+mj-lt"/>
              </a:rPr>
              <a:t>Would </a:t>
            </a:r>
            <a:r>
              <a:rPr lang="en-US" i="1" dirty="0">
                <a:latin typeface="+mj-lt"/>
              </a:rPr>
              <a:t>you like soup or salad with your meal?</a:t>
            </a:r>
          </a:p>
          <a:p>
            <a:pPr algn="l"/>
            <a:endParaRPr lang="en-US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9400" y="5181600"/>
            <a:ext cx="9906000" cy="2739207"/>
          </a:xfrm>
          <a:prstGeom prst="rect">
            <a:avLst/>
          </a:prstGeom>
        </p:spPr>
        <p:txBody>
          <a:bodyPr wrap="square" lIns="91425" tIns="45712" rIns="91425" bIns="45712">
            <a:spAutoFit/>
          </a:bodyPr>
          <a:lstStyle/>
          <a:p>
            <a:pPr algn="l"/>
            <a:r>
              <a:rPr lang="en-US" dirty="0" smtClean="0">
                <a:latin typeface="+mj-lt"/>
              </a:rPr>
              <a:t>What words were hard for you to hear?</a:t>
            </a:r>
          </a:p>
          <a:p>
            <a:pPr algn="l"/>
            <a:endParaRPr lang="en-US" dirty="0">
              <a:latin typeface="+mj-lt"/>
            </a:endParaRPr>
          </a:p>
          <a:p>
            <a:pPr algn="l"/>
            <a:r>
              <a:rPr lang="en-US" dirty="0" smtClean="0">
                <a:latin typeface="+mj-lt"/>
              </a:rPr>
              <a:t>Why do you think they were hard to hear?</a:t>
            </a:r>
            <a:endParaRPr lang="en-US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0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787400" y="1650999"/>
            <a:ext cx="11658600" cy="1701800"/>
          </a:xfrm>
          <a:ln/>
        </p:spPr>
        <p:txBody>
          <a:bodyPr anchor="t">
            <a:normAutofit/>
          </a:bodyPr>
          <a:lstStyle/>
          <a:p>
            <a:pPr marL="58730" indent="1589" algn="l">
              <a:spcBef>
                <a:spcPts val="400"/>
              </a:spcBef>
              <a:tabLst>
                <a:tab pos="482525" algn="l"/>
                <a:tab pos="6107763" algn="l"/>
                <a:tab pos="482525" algn="l"/>
                <a:tab pos="6107763" algn="l"/>
                <a:tab pos="482525" algn="l"/>
                <a:tab pos="6107763" algn="l"/>
                <a:tab pos="482525" algn="l"/>
                <a:tab pos="6107763" algn="l"/>
                <a:tab pos="482525" algn="l"/>
                <a:tab pos="6107763" algn="l"/>
              </a:tabLst>
            </a:pPr>
            <a:r>
              <a:rPr lang="en-US" sz="4000" dirty="0"/>
              <a:t>Watch and imitate a video clip. Try to sound exactly like the characters.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977900" y="634999"/>
            <a:ext cx="11214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>
                <a:solidFill>
                  <a:schemeClr val="tx1"/>
                </a:solidFill>
                <a:latin typeface="+mj-lt"/>
                <a:ea typeface="ＭＳ Ｐゴシック" charset="0"/>
                <a:cs typeface="Gill Sans" charset="0"/>
              </a:rPr>
              <a:t>Shadowing </a:t>
            </a:r>
          </a:p>
        </p:txBody>
      </p:sp>
      <p:pic>
        <p:nvPicPr>
          <p:cNvPr id="25610" name="Beauty and Beast 1 minute-6.mov" descr="/Users/marlayoshida/Desktop/Beyond repeat after me.ppt_media/Beauty and Beast 1 minute-6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2" y="3886199"/>
            <a:ext cx="597916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20" name="Group 20"/>
          <p:cNvGrpSpPr>
            <a:grpSpLocks/>
          </p:cNvGrpSpPr>
          <p:nvPr/>
        </p:nvGrpSpPr>
        <p:grpSpPr bwMode="auto">
          <a:xfrm>
            <a:off x="482600" y="3301999"/>
            <a:ext cx="5613400" cy="3708401"/>
            <a:chOff x="0" y="-96"/>
            <a:chExt cx="3536" cy="2336"/>
          </a:xfrm>
        </p:grpSpPr>
        <p:sp>
          <p:nvSpPr>
            <p:cNvPr id="25611" name="Rectangle 11"/>
            <p:cNvSpPr>
              <a:spLocks/>
            </p:cNvSpPr>
            <p:nvPr/>
          </p:nvSpPr>
          <p:spPr bwMode="auto">
            <a:xfrm>
              <a:off x="0" y="-96"/>
              <a:ext cx="3536" cy="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>
                <a:lnSpc>
                  <a:spcPct val="180000"/>
                </a:lnSpc>
                <a:tabLst>
                  <a:tab pos="355544" algn="l"/>
                  <a:tab pos="711090" algn="l"/>
                  <a:tab pos="1066636" algn="l"/>
                  <a:tab pos="1422182" algn="l"/>
                  <a:tab pos="1777727" algn="l"/>
                  <a:tab pos="2133273" algn="l"/>
                  <a:tab pos="2488817" algn="l"/>
                  <a:tab pos="2844364" algn="l"/>
                  <a:tab pos="3199909" algn="l"/>
                  <a:tab pos="3555454" algn="l"/>
                  <a:tab pos="3910999" algn="l"/>
                  <a:tab pos="4266543" algn="l"/>
                  <a:tab pos="355544" algn="l"/>
                  <a:tab pos="711090" algn="l"/>
                  <a:tab pos="1066636" algn="l"/>
                  <a:tab pos="1422182" algn="l"/>
                  <a:tab pos="1777727" algn="l"/>
                  <a:tab pos="2133273" algn="l"/>
                  <a:tab pos="2488817" algn="l"/>
                  <a:tab pos="2844364" algn="l"/>
                  <a:tab pos="3199909" algn="l"/>
                  <a:tab pos="3555454" algn="l"/>
                  <a:tab pos="3910999" algn="l"/>
                  <a:tab pos="4266543" algn="l"/>
                  <a:tab pos="355544" algn="l"/>
                  <a:tab pos="711090" algn="l"/>
                  <a:tab pos="1066636" algn="l"/>
                  <a:tab pos="1422182" algn="l"/>
                  <a:tab pos="1777727" algn="l"/>
                  <a:tab pos="2133273" algn="l"/>
                  <a:tab pos="2488817" algn="l"/>
                  <a:tab pos="2844364" algn="l"/>
                </a:tabLst>
              </a:pPr>
              <a:endPara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endParaRPr>
            </a:p>
            <a:p>
              <a:pPr algn="l">
                <a:lnSpc>
                  <a:spcPct val="180000"/>
                </a:lnSpc>
                <a:tabLst>
                  <a:tab pos="355544" algn="l"/>
                  <a:tab pos="711090" algn="l"/>
                  <a:tab pos="1066636" algn="l"/>
                  <a:tab pos="1422182" algn="l"/>
                  <a:tab pos="1777727" algn="l"/>
                  <a:tab pos="2133273" algn="l"/>
                  <a:tab pos="2488817" algn="l"/>
                  <a:tab pos="2844364" algn="l"/>
                  <a:tab pos="3199909" algn="l"/>
                  <a:tab pos="3555454" algn="l"/>
                  <a:tab pos="3910999" algn="l"/>
                  <a:tab pos="4266543" algn="l"/>
                  <a:tab pos="355544" algn="l"/>
                  <a:tab pos="711090" algn="l"/>
                  <a:tab pos="1066636" algn="l"/>
                  <a:tab pos="1422182" algn="l"/>
                  <a:tab pos="1777727" algn="l"/>
                  <a:tab pos="2133273" algn="l"/>
                  <a:tab pos="2488817" algn="l"/>
                  <a:tab pos="2844364" algn="l"/>
                  <a:tab pos="3199909" algn="l"/>
                  <a:tab pos="3555454" algn="l"/>
                  <a:tab pos="3910999" algn="l"/>
                  <a:tab pos="4266543" algn="l"/>
                  <a:tab pos="355544" algn="l"/>
                  <a:tab pos="711090" algn="l"/>
                  <a:tab pos="1066636" algn="l"/>
                  <a:tab pos="1422182" algn="l"/>
                  <a:tab pos="1777727" algn="l"/>
                  <a:tab pos="2133273" algn="l"/>
                  <a:tab pos="2488817" algn="l"/>
                  <a:tab pos="2844364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Beast:	Belle,</a:t>
              </a:r>
              <a:r>
                <a:rPr lang="en-US" sz="9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 Rounded MT Bold" charset="0"/>
                  <a:ea typeface="ＭＳ Ｐゴシック" charset="0"/>
                  <a:cs typeface="Arial Rounded MT Bold" charset="0"/>
                  <a:sym typeface="Arial Rounded MT Bold" charset="0"/>
                </a:rPr>
                <a:t>/</a:t>
              </a:r>
              <a:r>
                <a:rPr lang="en-US" sz="9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are you</a:t>
              </a:r>
              <a:r>
                <a:rPr lang="en-US" sz="2400" dirty="0">
                  <a:solidFill>
                    <a:srgbClr val="FF0000"/>
                  </a:solidFill>
                  <a:latin typeface="Arial Rounded MT Bold" charset="0"/>
                  <a:ea typeface="ＭＳ Ｐゴシック" charset="0"/>
                  <a:cs typeface="Arial Rounded MT Bold" charset="0"/>
                  <a:sym typeface="Arial Rounded MT Bold" charset="0"/>
                </a:rPr>
                <a:t> /</a:t>
              </a:r>
              <a:r>
                <a:rPr lang="en-US" sz="9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happy here with me?  </a:t>
              </a:r>
            </a:p>
            <a:p>
              <a:pPr algn="l">
                <a:lnSpc>
                  <a:spcPct val="180000"/>
                </a:lnSpc>
                <a:tabLst>
                  <a:tab pos="355544" algn="l"/>
                  <a:tab pos="711090" algn="l"/>
                  <a:tab pos="1066636" algn="l"/>
                  <a:tab pos="1422182" algn="l"/>
                  <a:tab pos="1777727" algn="l"/>
                  <a:tab pos="2133273" algn="l"/>
                  <a:tab pos="2488817" algn="l"/>
                  <a:tab pos="2844364" algn="l"/>
                  <a:tab pos="3199909" algn="l"/>
                  <a:tab pos="3555454" algn="l"/>
                  <a:tab pos="3910999" algn="l"/>
                  <a:tab pos="4266543" algn="l"/>
                  <a:tab pos="355544" algn="l"/>
                  <a:tab pos="711090" algn="l"/>
                  <a:tab pos="1066636" algn="l"/>
                  <a:tab pos="1422182" algn="l"/>
                  <a:tab pos="1777727" algn="l"/>
                  <a:tab pos="2133273" algn="l"/>
                  <a:tab pos="2488817" algn="l"/>
                  <a:tab pos="2844364" algn="l"/>
                  <a:tab pos="3199909" algn="l"/>
                  <a:tab pos="3555454" algn="l"/>
                  <a:tab pos="3910999" algn="l"/>
                  <a:tab pos="4266543" algn="l"/>
                  <a:tab pos="355544" algn="l"/>
                  <a:tab pos="711090" algn="l"/>
                  <a:tab pos="1066636" algn="l"/>
                  <a:tab pos="1422182" algn="l"/>
                  <a:tab pos="1777727" algn="l"/>
                  <a:tab pos="2133273" algn="l"/>
                  <a:tab pos="2488817" algn="l"/>
                  <a:tab pos="2844364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Belle:	Yes.</a:t>
              </a:r>
            </a:p>
            <a:p>
              <a:pPr algn="l">
                <a:lnSpc>
                  <a:spcPct val="180000"/>
                </a:lnSpc>
                <a:tabLst>
                  <a:tab pos="355544" algn="l"/>
                  <a:tab pos="711090" algn="l"/>
                  <a:tab pos="1066636" algn="l"/>
                  <a:tab pos="1422182" algn="l"/>
                  <a:tab pos="1777727" algn="l"/>
                  <a:tab pos="2133273" algn="l"/>
                  <a:tab pos="2488817" algn="l"/>
                  <a:tab pos="2844364" algn="l"/>
                  <a:tab pos="3199909" algn="l"/>
                  <a:tab pos="3555454" algn="l"/>
                  <a:tab pos="3910999" algn="l"/>
                  <a:tab pos="4266543" algn="l"/>
                  <a:tab pos="355544" algn="l"/>
                  <a:tab pos="711090" algn="l"/>
                  <a:tab pos="1066636" algn="l"/>
                  <a:tab pos="1422182" algn="l"/>
                  <a:tab pos="1777727" algn="l"/>
                  <a:tab pos="2133273" algn="l"/>
                  <a:tab pos="2488817" algn="l"/>
                  <a:tab pos="2844364" algn="l"/>
                  <a:tab pos="3199909" algn="l"/>
                  <a:tab pos="3555454" algn="l"/>
                  <a:tab pos="3910999" algn="l"/>
                  <a:tab pos="4266543" algn="l"/>
                  <a:tab pos="355544" algn="l"/>
                  <a:tab pos="711090" algn="l"/>
                  <a:tab pos="1066636" algn="l"/>
                  <a:tab pos="1422182" algn="l"/>
                  <a:tab pos="1777727" algn="l"/>
                  <a:tab pos="2133273" algn="l"/>
                  <a:tab pos="2488817" algn="l"/>
                  <a:tab pos="2844364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Beast:	What is it?</a:t>
              </a:r>
            </a:p>
            <a:p>
              <a:pPr algn="l">
                <a:lnSpc>
                  <a:spcPct val="180000"/>
                </a:lnSpc>
                <a:tabLst>
                  <a:tab pos="355544" algn="l"/>
                  <a:tab pos="711090" algn="l"/>
                  <a:tab pos="1066636" algn="l"/>
                  <a:tab pos="1422182" algn="l"/>
                  <a:tab pos="1777727" algn="l"/>
                  <a:tab pos="2133273" algn="l"/>
                  <a:tab pos="2488817" algn="l"/>
                  <a:tab pos="2844364" algn="l"/>
                  <a:tab pos="3199909" algn="l"/>
                  <a:tab pos="3555454" algn="l"/>
                  <a:tab pos="3910999" algn="l"/>
                  <a:tab pos="4266543" algn="l"/>
                  <a:tab pos="355544" algn="l"/>
                  <a:tab pos="711090" algn="l"/>
                  <a:tab pos="1066636" algn="l"/>
                  <a:tab pos="1422182" algn="l"/>
                  <a:tab pos="1777727" algn="l"/>
                  <a:tab pos="2133273" algn="l"/>
                  <a:tab pos="2488817" algn="l"/>
                  <a:tab pos="2844364" algn="l"/>
                  <a:tab pos="3199909" algn="l"/>
                  <a:tab pos="3555454" algn="l"/>
                  <a:tab pos="3910999" algn="l"/>
                  <a:tab pos="4266543" algn="l"/>
                  <a:tab pos="355544" algn="l"/>
                  <a:tab pos="711090" algn="l"/>
                  <a:tab pos="1066636" algn="l"/>
                  <a:tab pos="1422182" algn="l"/>
                  <a:tab pos="1777727" algn="l"/>
                  <a:tab pos="2133273" algn="l"/>
                  <a:tab pos="2488817" algn="l"/>
                  <a:tab pos="2844364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Belle:	If only I could see my father again,</a:t>
              </a:r>
              <a:r>
                <a:rPr lang="en-US" sz="2400" dirty="0">
                  <a:solidFill>
                    <a:srgbClr val="FF0000"/>
                  </a:solidFill>
                  <a:latin typeface="Arial Rounded MT Bold" charset="0"/>
                  <a:ea typeface="ＭＳ Ｐゴシック" charset="0"/>
                  <a:cs typeface="Arial Rounded MT Bold" charset="0"/>
                  <a:sym typeface="Arial Rounded MT Bold" charset="0"/>
                </a:rPr>
                <a:t>/</a:t>
              </a: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 just for a moment.</a:t>
              </a:r>
              <a:r>
                <a:rPr lang="en-US" sz="2400" dirty="0">
                  <a:solidFill>
                    <a:srgbClr val="FF0000"/>
                  </a:solidFill>
                  <a:latin typeface="Arial Rounded MT Bold" charset="0"/>
                  <a:ea typeface="ＭＳ Ｐゴシック" charset="0"/>
                  <a:cs typeface="Arial Rounded MT Bold" charset="0"/>
                  <a:sym typeface="Arial Rounded MT Bold" charset="0"/>
                </a:rPr>
                <a:t> //</a:t>
              </a: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 I miss him so much! </a:t>
              </a:r>
            </a:p>
          </p:txBody>
        </p:sp>
        <p:sp>
          <p:nvSpPr>
            <p:cNvPr id="25612" name="Freeform 12"/>
            <p:cNvSpPr>
              <a:spLocks/>
            </p:cNvSpPr>
            <p:nvPr/>
          </p:nvSpPr>
          <p:spPr bwMode="auto">
            <a:xfrm>
              <a:off x="668" y="388"/>
              <a:ext cx="408" cy="92"/>
            </a:xfrm>
            <a:custGeom>
              <a:avLst/>
              <a:gdLst>
                <a:gd name="T0" fmla="*/ 0 w 21600"/>
                <a:gd name="T1" fmla="*/ 20700 h 20925"/>
                <a:gd name="T2" fmla="*/ 8894 w 21600"/>
                <a:gd name="T3" fmla="*/ 18000 h 20925"/>
                <a:gd name="T4" fmla="*/ 16729 w 21600"/>
                <a:gd name="T5" fmla="*/ 9900 h 20925"/>
                <a:gd name="T6" fmla="*/ 21600 w 21600"/>
                <a:gd name="T7" fmla="*/ 0 h 20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925">
                  <a:moveTo>
                    <a:pt x="0" y="20700"/>
                  </a:moveTo>
                  <a:cubicBezTo>
                    <a:pt x="4235" y="21600"/>
                    <a:pt x="5956" y="19897"/>
                    <a:pt x="8894" y="18000"/>
                  </a:cubicBezTo>
                  <a:cubicBezTo>
                    <a:pt x="11552" y="16284"/>
                    <a:pt x="14179" y="13512"/>
                    <a:pt x="16729" y="9900"/>
                  </a:cubicBezTo>
                  <a:cubicBezTo>
                    <a:pt x="18437" y="7481"/>
                    <a:pt x="21600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3" name="Freeform 13"/>
            <p:cNvSpPr>
              <a:spLocks/>
            </p:cNvSpPr>
            <p:nvPr/>
          </p:nvSpPr>
          <p:spPr bwMode="auto">
            <a:xfrm>
              <a:off x="1220" y="504"/>
              <a:ext cx="548" cy="8"/>
            </a:xfrm>
            <a:custGeom>
              <a:avLst/>
              <a:gdLst>
                <a:gd name="T0" fmla="*/ 0 w 21600"/>
                <a:gd name="T1" fmla="*/ 0 h 43200"/>
                <a:gd name="T2" fmla="*/ 7095 w 21600"/>
                <a:gd name="T3" fmla="*/ 0 h 43200"/>
                <a:gd name="T4" fmla="*/ 12771 w 21600"/>
                <a:gd name="T5" fmla="*/ 0 h 43200"/>
                <a:gd name="T6" fmla="*/ 21600 w 21600"/>
                <a:gd name="T7" fmla="*/ 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43200">
                  <a:moveTo>
                    <a:pt x="0" y="0"/>
                  </a:moveTo>
                  <a:cubicBezTo>
                    <a:pt x="3153" y="21600"/>
                    <a:pt x="7095" y="0"/>
                    <a:pt x="7095" y="0"/>
                  </a:cubicBezTo>
                  <a:lnTo>
                    <a:pt x="12771" y="0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4" name="Freeform 14"/>
            <p:cNvSpPr>
              <a:spLocks/>
            </p:cNvSpPr>
            <p:nvPr/>
          </p:nvSpPr>
          <p:spPr bwMode="auto">
            <a:xfrm>
              <a:off x="1908" y="344"/>
              <a:ext cx="1540" cy="120"/>
            </a:xfrm>
            <a:custGeom>
              <a:avLst/>
              <a:gdLst>
                <a:gd name="T0" fmla="*/ 0 w 21600"/>
                <a:gd name="T1" fmla="*/ 20903 h 20903"/>
                <a:gd name="T2" fmla="*/ 2581 w 21600"/>
                <a:gd name="T3" fmla="*/ 5574 h 20903"/>
                <a:gd name="T4" fmla="*/ 20815 w 21600"/>
                <a:gd name="T5" fmla="*/ 4181 h 20903"/>
                <a:gd name="T6" fmla="*/ 21600 w 21600"/>
                <a:gd name="T7" fmla="*/ 0 h 20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903">
                  <a:moveTo>
                    <a:pt x="0" y="20903"/>
                  </a:moveTo>
                  <a:cubicBezTo>
                    <a:pt x="1122" y="21600"/>
                    <a:pt x="1625" y="7668"/>
                    <a:pt x="2581" y="5574"/>
                  </a:cubicBezTo>
                  <a:cubicBezTo>
                    <a:pt x="4238" y="1942"/>
                    <a:pt x="14738" y="5962"/>
                    <a:pt x="20815" y="4181"/>
                  </a:cubicBezTo>
                  <a:cubicBezTo>
                    <a:pt x="21099" y="4097"/>
                    <a:pt x="21600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5" name="Freeform 15"/>
            <p:cNvSpPr>
              <a:spLocks/>
            </p:cNvSpPr>
            <p:nvPr/>
          </p:nvSpPr>
          <p:spPr bwMode="auto">
            <a:xfrm>
              <a:off x="668" y="760"/>
              <a:ext cx="380" cy="220"/>
            </a:xfrm>
            <a:custGeom>
              <a:avLst/>
              <a:gdLst>
                <a:gd name="T0" fmla="*/ 0 w 21600"/>
                <a:gd name="T1" fmla="*/ 0 h 21600"/>
                <a:gd name="T2" fmla="*/ 12051 w 21600"/>
                <a:gd name="T3" fmla="*/ 4713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4547" y="393"/>
                    <a:pt x="9012" y="3026"/>
                    <a:pt x="12051" y="4713"/>
                  </a:cubicBezTo>
                  <a:cubicBezTo>
                    <a:pt x="18417" y="8247"/>
                    <a:pt x="21600" y="21600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6" name="Freeform 16"/>
            <p:cNvSpPr>
              <a:spLocks/>
            </p:cNvSpPr>
            <p:nvPr/>
          </p:nvSpPr>
          <p:spPr bwMode="auto">
            <a:xfrm>
              <a:off x="664" y="1185"/>
              <a:ext cx="820" cy="239"/>
            </a:xfrm>
            <a:custGeom>
              <a:avLst/>
              <a:gdLst>
                <a:gd name="T0" fmla="*/ 0 w 21600"/>
                <a:gd name="T1" fmla="+- 0 18857 1104"/>
                <a:gd name="T2" fmla="*/ 18857 h 20496"/>
                <a:gd name="T3" fmla="*/ 11169 w 21600"/>
                <a:gd name="T4" fmla="+- 0 3086 1104"/>
                <a:gd name="T5" fmla="*/ 3086 h 20496"/>
                <a:gd name="T6" fmla="*/ 15700 w 21600"/>
                <a:gd name="T7" fmla="+- 0 3086 1104"/>
                <a:gd name="T8" fmla="*/ 3086 h 20496"/>
                <a:gd name="T9" fmla="*/ 21600 w 21600"/>
                <a:gd name="T10" fmla="+- 0 21600 1104"/>
                <a:gd name="T11" fmla="*/ 21600 h 2049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0496">
                  <a:moveTo>
                    <a:pt x="0" y="17753"/>
                  </a:moveTo>
                  <a:cubicBezTo>
                    <a:pt x="3138" y="19314"/>
                    <a:pt x="8429" y="5410"/>
                    <a:pt x="11169" y="1982"/>
                  </a:cubicBezTo>
                  <a:cubicBezTo>
                    <a:pt x="12926" y="-218"/>
                    <a:pt x="13803" y="-1104"/>
                    <a:pt x="15700" y="1982"/>
                  </a:cubicBezTo>
                  <a:cubicBezTo>
                    <a:pt x="18395" y="6367"/>
                    <a:pt x="21600" y="20496"/>
                    <a:pt x="21600" y="20496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7" name="Freeform 17"/>
            <p:cNvSpPr>
              <a:spLocks/>
            </p:cNvSpPr>
            <p:nvPr/>
          </p:nvSpPr>
          <p:spPr bwMode="auto">
            <a:xfrm>
              <a:off x="664" y="1639"/>
              <a:ext cx="2688" cy="121"/>
            </a:xfrm>
            <a:custGeom>
              <a:avLst/>
              <a:gdLst>
                <a:gd name="T0" fmla="*/ 0 w 21600"/>
                <a:gd name="T1" fmla="+- 0 14493 2552"/>
                <a:gd name="T2" fmla="*/ 14493 h 14509"/>
                <a:gd name="T3" fmla="*/ 1839 w 21600"/>
                <a:gd name="T4" fmla="+- 0 3233 2552"/>
                <a:gd name="T5" fmla="*/ 3233 h 14509"/>
                <a:gd name="T6" fmla="*/ 3407 w 21600"/>
                <a:gd name="T7" fmla="+- 0 12960 2552"/>
                <a:gd name="T8" fmla="*/ 12960 h 14509"/>
                <a:gd name="T9" fmla="*/ 21600 w 21600"/>
                <a:gd name="T10" fmla="+- 0 13920 2552"/>
                <a:gd name="T11" fmla="*/ 13920 h 14509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4509">
                  <a:moveTo>
                    <a:pt x="0" y="11941"/>
                  </a:moveTo>
                  <a:cubicBezTo>
                    <a:pt x="1414" y="7528"/>
                    <a:pt x="915" y="4282"/>
                    <a:pt x="1839" y="681"/>
                  </a:cubicBezTo>
                  <a:cubicBezTo>
                    <a:pt x="2668" y="-2552"/>
                    <a:pt x="2927" y="6247"/>
                    <a:pt x="3407" y="10408"/>
                  </a:cubicBezTo>
                  <a:cubicBezTo>
                    <a:pt x="4404" y="19048"/>
                    <a:pt x="21600" y="11368"/>
                    <a:pt x="21600" y="11368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8" name="Freeform 18"/>
            <p:cNvSpPr>
              <a:spLocks/>
            </p:cNvSpPr>
            <p:nvPr/>
          </p:nvSpPr>
          <p:spPr bwMode="auto">
            <a:xfrm>
              <a:off x="8" y="2030"/>
              <a:ext cx="1372" cy="162"/>
            </a:xfrm>
            <a:custGeom>
              <a:avLst/>
              <a:gdLst>
                <a:gd name="T0" fmla="*/ 0 w 21600"/>
                <a:gd name="T1" fmla="+- 0 4053 3337"/>
                <a:gd name="T2" fmla="*/ 4053 h 17822"/>
                <a:gd name="T3" fmla="*/ 7935 w 21600"/>
                <a:gd name="T4" fmla="+- 0 17633 3337"/>
                <a:gd name="T5" fmla="*/ 17633 h 17822"/>
                <a:gd name="T6" fmla="*/ 15114 w 21600"/>
                <a:gd name="T7" fmla="+- 0 21159 3337"/>
                <a:gd name="T8" fmla="*/ 21159 h 17822"/>
                <a:gd name="T9" fmla="*/ 21600 w 21600"/>
                <a:gd name="T10" fmla="+- 0 14988 3337"/>
                <a:gd name="T11" fmla="*/ 14988 h 1782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7822">
                  <a:moveTo>
                    <a:pt x="0" y="716"/>
                  </a:moveTo>
                  <a:cubicBezTo>
                    <a:pt x="2771" y="-3337"/>
                    <a:pt x="6125" y="10992"/>
                    <a:pt x="7935" y="14296"/>
                  </a:cubicBezTo>
                  <a:cubicBezTo>
                    <a:pt x="9383" y="16940"/>
                    <a:pt x="14027" y="17598"/>
                    <a:pt x="15114" y="17822"/>
                  </a:cubicBezTo>
                  <a:cubicBezTo>
                    <a:pt x="17255" y="18263"/>
                    <a:pt x="21600" y="11651"/>
                    <a:pt x="21600" y="11651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9" name="Freeform 19"/>
            <p:cNvSpPr>
              <a:spLocks/>
            </p:cNvSpPr>
            <p:nvPr/>
          </p:nvSpPr>
          <p:spPr bwMode="auto">
            <a:xfrm>
              <a:off x="1615" y="2100"/>
              <a:ext cx="1653" cy="140"/>
            </a:xfrm>
            <a:custGeom>
              <a:avLst/>
              <a:gdLst>
                <a:gd name="T0" fmla="*/ 0 w 21600"/>
                <a:gd name="T1" fmla="+- 0 11826 6705"/>
                <a:gd name="T2" fmla="*/ 11826 h 14895"/>
                <a:gd name="T3" fmla="*/ 6088 w 21600"/>
                <a:gd name="T4" fmla="+- 0 14743 6705"/>
                <a:gd name="T5" fmla="*/ 14743 h 14895"/>
                <a:gd name="T6" fmla="*/ 10617 w 21600"/>
                <a:gd name="T7" fmla="+- 0 14743 6705"/>
                <a:gd name="T8" fmla="*/ 14743 h 14895"/>
                <a:gd name="T9" fmla="*/ 11977 w 21600"/>
                <a:gd name="T10" fmla="+- 0 7886 6705"/>
                <a:gd name="T11" fmla="*/ 7886 h 14895"/>
                <a:gd name="T12" fmla="*/ 13912 w 21600"/>
                <a:gd name="T13" fmla="+- 0 12171 6705"/>
                <a:gd name="T14" fmla="*/ 12171 h 14895"/>
                <a:gd name="T15" fmla="*/ 21600 w 21600"/>
                <a:gd name="T16" fmla="+- 0 21600 6705"/>
                <a:gd name="T17" fmla="*/ 21600 h 14895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</a:cxnLst>
              <a:rect l="0" t="0" r="r" b="b"/>
              <a:pathLst>
                <a:path w="21600" h="14895">
                  <a:moveTo>
                    <a:pt x="0" y="5121"/>
                  </a:moveTo>
                  <a:cubicBezTo>
                    <a:pt x="3410" y="-6705"/>
                    <a:pt x="4585" y="4826"/>
                    <a:pt x="6088" y="8038"/>
                  </a:cubicBezTo>
                  <a:cubicBezTo>
                    <a:pt x="7291" y="10609"/>
                    <a:pt x="10303" y="9324"/>
                    <a:pt x="10617" y="8038"/>
                  </a:cubicBezTo>
                  <a:cubicBezTo>
                    <a:pt x="11041" y="6302"/>
                    <a:pt x="11088" y="2466"/>
                    <a:pt x="11977" y="1181"/>
                  </a:cubicBezTo>
                  <a:cubicBezTo>
                    <a:pt x="13063" y="-390"/>
                    <a:pt x="13232" y="3752"/>
                    <a:pt x="13912" y="5466"/>
                  </a:cubicBezTo>
                  <a:cubicBezTo>
                    <a:pt x="15462" y="9376"/>
                    <a:pt x="21600" y="14895"/>
                    <a:pt x="21600" y="14895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5610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5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56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787400" y="990600"/>
            <a:ext cx="115824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We can practice the musical aspects of pronunciation using </a:t>
            </a:r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sight, </a:t>
            </a:r>
            <a:r>
              <a:rPr lang="en-US" sz="4800" b="1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sound, movement, and authentic materials.</a:t>
            </a:r>
          </a:p>
        </p:txBody>
      </p:sp>
      <p:sp>
        <p:nvSpPr>
          <p:cNvPr id="5" name="Rectangle 4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44800" y="5410200"/>
            <a:ext cx="2990008" cy="3339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0" y="3733800"/>
            <a:ext cx="3048000" cy="14620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5257800"/>
            <a:ext cx="4110799" cy="327660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600" y="4495800"/>
            <a:ext cx="214630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8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1397000" y="838200"/>
            <a:ext cx="103632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/>
            <a:endParaRPr lang="en-US" sz="4400" b="1" dirty="0" smtClean="0">
              <a:solidFill>
                <a:schemeClr val="tx1"/>
              </a:solidFill>
              <a:latin typeface="+mj-lt"/>
              <a:ea typeface="ＭＳ Ｐゴシック" charset="0"/>
              <a:cs typeface="Gill Sans" charset="0"/>
            </a:endParaRPr>
          </a:p>
          <a:p>
            <a:pPr algn="l"/>
            <a:r>
              <a:rPr lang="en-US" sz="4400" b="1" dirty="0" smtClean="0">
                <a:solidFill>
                  <a:schemeClr val="tx1"/>
                </a:solidFill>
                <a:latin typeface="+mj-lt"/>
                <a:ea typeface="ＭＳ Ｐゴシック" charset="0"/>
                <a:cs typeface="Gill Sans" charset="0"/>
              </a:rPr>
              <a:t>How can you use some of these techniques in your teaching?</a:t>
            </a:r>
            <a:endParaRPr lang="en-US" sz="4000" dirty="0" smtClean="0">
              <a:solidFill>
                <a:schemeClr val="tx1"/>
              </a:solidFill>
              <a:latin typeface="+mj-lt"/>
              <a:ea typeface="ＭＳ Ｐゴシック" charset="0"/>
              <a:cs typeface="Gill Sans" charset="0"/>
            </a:endParaRPr>
          </a:p>
          <a:p>
            <a:endParaRPr lang="en-US" sz="4000" dirty="0" smtClean="0">
              <a:solidFill>
                <a:schemeClr val="tx1"/>
              </a:solidFill>
              <a:latin typeface="+mj-lt"/>
              <a:ea typeface="ＭＳ Ｐゴシック" charset="0"/>
              <a:cs typeface="Gill Sans" charset="0"/>
            </a:endParaRPr>
          </a:p>
          <a:p>
            <a:endParaRPr lang="en-US" sz="4000" dirty="0">
              <a:solidFill>
                <a:schemeClr val="tx1"/>
              </a:solidFill>
              <a:latin typeface="+mj-lt"/>
              <a:ea typeface="ＭＳ Ｐゴシック" charset="0"/>
              <a:cs typeface="Gill San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1092200" y="1295400"/>
            <a:ext cx="108966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/>
            <a:endParaRPr lang="en-US" sz="4000" dirty="0" smtClean="0">
              <a:solidFill>
                <a:schemeClr val="tx1"/>
              </a:solidFill>
              <a:latin typeface="+mj-lt"/>
              <a:ea typeface="ＭＳ Ｐゴシック" charset="0"/>
              <a:cs typeface="Gill Sans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+mj-lt"/>
                <a:ea typeface="ＭＳ Ｐゴシック" charset="0"/>
                <a:cs typeface="Gill Sans" charset="0"/>
              </a:rPr>
              <a:t>Marla Yoshida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+mj-lt"/>
                <a:ea typeface="ＭＳ Ｐゴシック" charset="0"/>
                <a:cs typeface="Gill Sans" charset="0"/>
                <a:hlinkClick r:id="rId2"/>
              </a:rPr>
              <a:t>yoshidam@uci.edu</a:t>
            </a:r>
            <a:endParaRPr lang="en-US" sz="4000" dirty="0" smtClean="0">
              <a:solidFill>
                <a:schemeClr val="tx1"/>
              </a:solidFill>
              <a:latin typeface="+mj-lt"/>
              <a:ea typeface="ＭＳ Ｐゴシック" charset="0"/>
              <a:cs typeface="Gill Sans" charset="0"/>
            </a:endParaRPr>
          </a:p>
          <a:p>
            <a:endParaRPr lang="en-US" sz="4000" dirty="0">
              <a:solidFill>
                <a:schemeClr val="tx1"/>
              </a:solidFill>
              <a:latin typeface="+mj-lt"/>
              <a:ea typeface="ＭＳ Ｐゴシック" charset="0"/>
              <a:cs typeface="Gill Sans" charset="0"/>
            </a:endParaRPr>
          </a:p>
          <a:p>
            <a:pPr>
              <a:spcAft>
                <a:spcPts val="3000"/>
              </a:spcAft>
            </a:pPr>
            <a:r>
              <a:rPr lang="en-US" sz="4000" dirty="0" smtClean="0">
                <a:solidFill>
                  <a:schemeClr val="tx1"/>
                </a:solidFill>
                <a:latin typeface="+mj-lt"/>
                <a:ea typeface="ＭＳ Ｐゴシック" charset="0"/>
                <a:cs typeface="Gill Sans" charset="0"/>
              </a:rPr>
              <a:t>Coming this summer from TESOL Press:</a:t>
            </a:r>
          </a:p>
          <a:p>
            <a:r>
              <a:rPr lang="en-US" sz="4000" b="1" i="1" dirty="0">
                <a:latin typeface="+mj-lt"/>
              </a:rPr>
              <a:t>Beyond “Repeat After Me”</a:t>
            </a:r>
            <a:r>
              <a:rPr lang="en-US" sz="4000" b="1" i="1" dirty="0" smtClean="0">
                <a:latin typeface="+mj-lt"/>
              </a:rPr>
              <a:t>:</a:t>
            </a:r>
          </a:p>
          <a:p>
            <a:r>
              <a:rPr lang="en-US" sz="4000" b="1" i="1" dirty="0" smtClean="0">
                <a:latin typeface="+mj-lt"/>
              </a:rPr>
              <a:t> </a:t>
            </a:r>
            <a:r>
              <a:rPr lang="en-US" sz="4000" b="1" i="1" dirty="0">
                <a:latin typeface="+mj-lt"/>
              </a:rPr>
              <a:t>An Essential Guide to Teaching Pronunciation </a:t>
            </a:r>
            <a:endParaRPr lang="en-US" sz="4000" b="1" dirty="0">
              <a:latin typeface="+mj-lt"/>
            </a:endParaRPr>
          </a:p>
          <a:p>
            <a:r>
              <a:rPr lang="en-US" sz="4000" dirty="0">
                <a:latin typeface="+mj-lt"/>
              </a:rPr>
              <a:t>by Marla Yoshida</a:t>
            </a:r>
          </a:p>
          <a:p>
            <a:endParaRPr lang="en-US" sz="4000" dirty="0" smtClean="0">
              <a:solidFill>
                <a:schemeClr val="tx1"/>
              </a:solidFill>
              <a:latin typeface="+mj-lt"/>
              <a:ea typeface="ＭＳ Ｐゴシック" charset="0"/>
              <a:cs typeface="Gill Sans" charset="0"/>
            </a:endParaRPr>
          </a:p>
          <a:p>
            <a:endParaRPr lang="en-US" sz="4000" dirty="0">
              <a:solidFill>
                <a:schemeClr val="tx1"/>
              </a:solidFill>
              <a:latin typeface="+mj-lt"/>
              <a:ea typeface="ＭＳ Ｐゴシック" charset="0"/>
              <a:cs typeface="Gill San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0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0800" y="-920"/>
            <a:ext cx="13055600" cy="9754519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Questions?</a:t>
            </a:r>
          </a:p>
          <a:p>
            <a:pPr algn="ctr"/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8825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3"/>
            <a:ext cx="112141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Intonation and rhythm are not the same.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7932401" y="1219202"/>
            <a:ext cx="533400" cy="5334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63240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1" y="1589759"/>
            <a:ext cx="10596119" cy="76304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39800" y="723903"/>
            <a:ext cx="117348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F</a:t>
            </a:r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ind examples of connected speech: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617123"/>
            <a:ext cx="12141200" cy="5032131"/>
          </a:xfrm>
          <a:prstGeom prst="rect">
            <a:avLst/>
          </a:prstGeom>
        </p:spPr>
        <p:txBody>
          <a:bodyPr wrap="square" lIns="91425" tIns="45712" rIns="91425" bIns="45712">
            <a:sp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3600" dirty="0" smtClean="0">
                <a:latin typeface="American Typewriter"/>
                <a:cs typeface="American Typewriter"/>
              </a:rPr>
              <a:t>I want to learn English, 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3600" dirty="0" smtClean="0">
                <a:latin typeface="American Typewriter"/>
                <a:cs typeface="American Typewriter"/>
              </a:rPr>
              <a:t>but I don’t want to do any homework.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endParaRPr lang="en-US" sz="3600" dirty="0" smtClean="0">
              <a:latin typeface="American Typewriter"/>
              <a:cs typeface="American Typewriter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3600" dirty="0" smtClean="0">
                <a:latin typeface="American Typewriter"/>
                <a:cs typeface="American Typewriter"/>
              </a:rPr>
              <a:t>I told them they should have read the instructions before they put it together. </a:t>
            </a:r>
            <a:endParaRPr lang="en-US" sz="3600" dirty="0">
              <a:latin typeface="American Typewriter"/>
              <a:cs typeface="American Typewriter"/>
            </a:endParaRPr>
          </a:p>
          <a:p>
            <a:pPr algn="l">
              <a:lnSpc>
                <a:spcPct val="150000"/>
              </a:lnSpc>
            </a:pPr>
            <a:endParaRPr lang="en-US" sz="3600" dirty="0">
              <a:latin typeface="American Typewriter"/>
              <a:cs typeface="American Typewrit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97000" y="2438400"/>
            <a:ext cx="1524000" cy="304800"/>
          </a:xfrm>
          <a:custGeom>
            <a:avLst/>
            <a:gdLst>
              <a:gd name="connsiteX0" fmla="*/ 0 w 355600"/>
              <a:gd name="connsiteY0" fmla="*/ 0 h 175847"/>
              <a:gd name="connsiteX1" fmla="*/ 175847 w 355600"/>
              <a:gd name="connsiteY1" fmla="*/ 175847 h 175847"/>
              <a:gd name="connsiteX2" fmla="*/ 355600 w 355600"/>
              <a:gd name="connsiteY2" fmla="*/ 0 h 17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0" h="175847">
                <a:moveTo>
                  <a:pt x="0" y="0"/>
                </a:moveTo>
                <a:cubicBezTo>
                  <a:pt x="58290" y="87923"/>
                  <a:pt x="116580" y="175847"/>
                  <a:pt x="175847" y="175847"/>
                </a:cubicBezTo>
                <a:cubicBezTo>
                  <a:pt x="235114" y="175847"/>
                  <a:pt x="355600" y="0"/>
                  <a:pt x="355600" y="0"/>
                </a:cubicBezTo>
              </a:path>
            </a:pathLst>
          </a:custGeom>
          <a:ln w="1270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 Arrow 10"/>
          <p:cNvSpPr/>
          <p:nvPr/>
        </p:nvSpPr>
        <p:spPr>
          <a:xfrm rot="10573877" flipH="1">
            <a:off x="3928321" y="2295455"/>
            <a:ext cx="747601" cy="533400"/>
          </a:xfrm>
          <a:prstGeom prst="bentArrow">
            <a:avLst>
              <a:gd name="adj1" fmla="val 25000"/>
              <a:gd name="adj2" fmla="val 35581"/>
              <a:gd name="adj3" fmla="val 25000"/>
              <a:gd name="adj4" fmla="val 4375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10573877" flipH="1">
            <a:off x="1490172" y="3155823"/>
            <a:ext cx="515443" cy="533400"/>
          </a:xfrm>
          <a:prstGeom prst="bentArrow">
            <a:avLst>
              <a:gd name="adj1" fmla="val 25000"/>
              <a:gd name="adj2" fmla="val 35581"/>
              <a:gd name="adj3" fmla="val 25000"/>
              <a:gd name="adj4" fmla="val 4375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10573877" flipH="1">
            <a:off x="5376372" y="3140564"/>
            <a:ext cx="515443" cy="533400"/>
          </a:xfrm>
          <a:prstGeom prst="bentArrow">
            <a:avLst>
              <a:gd name="adj1" fmla="val 25000"/>
              <a:gd name="adj2" fmla="val 35581"/>
              <a:gd name="adj3" fmla="val 25000"/>
              <a:gd name="adj4" fmla="val 4375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10573877" flipH="1">
            <a:off x="1871173" y="4860436"/>
            <a:ext cx="515443" cy="533400"/>
          </a:xfrm>
          <a:prstGeom prst="bentArrow">
            <a:avLst>
              <a:gd name="adj1" fmla="val 25000"/>
              <a:gd name="adj2" fmla="val 35581"/>
              <a:gd name="adj3" fmla="val 25000"/>
              <a:gd name="adj4" fmla="val 4375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10573877" flipH="1">
            <a:off x="4080973" y="5655164"/>
            <a:ext cx="515443" cy="533400"/>
          </a:xfrm>
          <a:prstGeom prst="bentArrow">
            <a:avLst>
              <a:gd name="adj1" fmla="val 25000"/>
              <a:gd name="adj2" fmla="val 35581"/>
              <a:gd name="adj3" fmla="val 25000"/>
              <a:gd name="adj4" fmla="val 4375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454400" y="3200400"/>
            <a:ext cx="1524000" cy="304800"/>
          </a:xfrm>
          <a:custGeom>
            <a:avLst/>
            <a:gdLst>
              <a:gd name="connsiteX0" fmla="*/ 0 w 355600"/>
              <a:gd name="connsiteY0" fmla="*/ 0 h 175847"/>
              <a:gd name="connsiteX1" fmla="*/ 175847 w 355600"/>
              <a:gd name="connsiteY1" fmla="*/ 175847 h 175847"/>
              <a:gd name="connsiteX2" fmla="*/ 355600 w 355600"/>
              <a:gd name="connsiteY2" fmla="*/ 0 h 17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0" h="175847">
                <a:moveTo>
                  <a:pt x="0" y="0"/>
                </a:moveTo>
                <a:cubicBezTo>
                  <a:pt x="58290" y="87923"/>
                  <a:pt x="116580" y="175847"/>
                  <a:pt x="175847" y="175847"/>
                </a:cubicBezTo>
                <a:cubicBezTo>
                  <a:pt x="235114" y="175847"/>
                  <a:pt x="355600" y="0"/>
                  <a:pt x="355600" y="0"/>
                </a:cubicBezTo>
              </a:path>
            </a:pathLst>
          </a:custGeom>
          <a:ln w="1270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311400" y="4419600"/>
            <a:ext cx="381000" cy="609600"/>
          </a:xfrm>
          <a:prstGeom prst="line">
            <a:avLst/>
          </a:prstGeom>
          <a:ln w="1270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011211" y="3810000"/>
            <a:ext cx="44584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y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28932" y="2286000"/>
            <a:ext cx="595548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w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597400" y="5715000"/>
            <a:ext cx="533400" cy="228600"/>
          </a:xfrm>
          <a:custGeom>
            <a:avLst/>
            <a:gdLst>
              <a:gd name="connsiteX0" fmla="*/ 0 w 355600"/>
              <a:gd name="connsiteY0" fmla="*/ 0 h 175847"/>
              <a:gd name="connsiteX1" fmla="*/ 175847 w 355600"/>
              <a:gd name="connsiteY1" fmla="*/ 175847 h 175847"/>
              <a:gd name="connsiteX2" fmla="*/ 355600 w 355600"/>
              <a:gd name="connsiteY2" fmla="*/ 0 h 17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0" h="175847">
                <a:moveTo>
                  <a:pt x="0" y="0"/>
                </a:moveTo>
                <a:cubicBezTo>
                  <a:pt x="58290" y="87923"/>
                  <a:pt x="116580" y="175847"/>
                  <a:pt x="175847" y="175847"/>
                </a:cubicBezTo>
                <a:cubicBezTo>
                  <a:pt x="235114" y="175847"/>
                  <a:pt x="355600" y="0"/>
                  <a:pt x="355600" y="0"/>
                </a:cubicBezTo>
              </a:path>
            </a:pathLst>
          </a:custGeom>
          <a:ln w="1270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673600" y="4876800"/>
            <a:ext cx="2590800" cy="228600"/>
          </a:xfrm>
          <a:custGeom>
            <a:avLst/>
            <a:gdLst>
              <a:gd name="connsiteX0" fmla="*/ 0 w 355600"/>
              <a:gd name="connsiteY0" fmla="*/ 0 h 175847"/>
              <a:gd name="connsiteX1" fmla="*/ 175847 w 355600"/>
              <a:gd name="connsiteY1" fmla="*/ 175847 h 175847"/>
              <a:gd name="connsiteX2" fmla="*/ 355600 w 355600"/>
              <a:gd name="connsiteY2" fmla="*/ 0 h 17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0" h="175847">
                <a:moveTo>
                  <a:pt x="0" y="0"/>
                </a:moveTo>
                <a:cubicBezTo>
                  <a:pt x="58290" y="87923"/>
                  <a:pt x="116580" y="175847"/>
                  <a:pt x="175847" y="175847"/>
                </a:cubicBezTo>
                <a:cubicBezTo>
                  <a:pt x="235114" y="175847"/>
                  <a:pt x="355600" y="0"/>
                  <a:pt x="355600" y="0"/>
                </a:cubicBezTo>
              </a:path>
            </a:pathLst>
          </a:custGeom>
          <a:ln w="1270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102600" y="4876800"/>
            <a:ext cx="838200" cy="304800"/>
          </a:xfrm>
          <a:custGeom>
            <a:avLst/>
            <a:gdLst>
              <a:gd name="connsiteX0" fmla="*/ 0 w 355600"/>
              <a:gd name="connsiteY0" fmla="*/ 0 h 175847"/>
              <a:gd name="connsiteX1" fmla="*/ 175847 w 355600"/>
              <a:gd name="connsiteY1" fmla="*/ 175847 h 175847"/>
              <a:gd name="connsiteX2" fmla="*/ 355600 w 355600"/>
              <a:gd name="connsiteY2" fmla="*/ 0 h 17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0" h="175847">
                <a:moveTo>
                  <a:pt x="0" y="0"/>
                </a:moveTo>
                <a:cubicBezTo>
                  <a:pt x="58290" y="87923"/>
                  <a:pt x="116580" y="175847"/>
                  <a:pt x="175847" y="175847"/>
                </a:cubicBezTo>
                <a:cubicBezTo>
                  <a:pt x="235114" y="175847"/>
                  <a:pt x="355600" y="0"/>
                  <a:pt x="355600" y="0"/>
                </a:cubicBezTo>
              </a:path>
            </a:pathLst>
          </a:custGeom>
          <a:ln w="1270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5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3"/>
            <a:ext cx="112141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Syllables and word stress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9800" y="1676404"/>
            <a:ext cx="11201399" cy="6617180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dirty="0" smtClean="0">
                <a:latin typeface="Calibri"/>
                <a:cs typeface="Calibri"/>
              </a:rPr>
              <a:t>How many syllables do these words have?</a:t>
            </a:r>
          </a:p>
          <a:p>
            <a:pPr algn="l">
              <a:spcAft>
                <a:spcPts val="600"/>
              </a:spcAft>
            </a:pPr>
            <a:r>
              <a:rPr lang="en-US" dirty="0" smtClean="0">
                <a:latin typeface="Calibri"/>
                <a:cs typeface="Calibri"/>
              </a:rPr>
              <a:t>How many might your students think they have?</a:t>
            </a:r>
            <a:endParaRPr lang="en-US" sz="2400" dirty="0">
              <a:latin typeface="Calibri"/>
              <a:cs typeface="Calibri"/>
            </a:endParaRPr>
          </a:p>
          <a:p>
            <a:pPr marL="571412" indent="-571412" algn="l">
              <a:lnSpc>
                <a:spcPct val="130000"/>
              </a:lnSpc>
              <a:spcAft>
                <a:spcPts val="600"/>
              </a:spcAft>
              <a:buFont typeface="Arial"/>
              <a:buChar char="•"/>
            </a:pPr>
            <a:r>
              <a:rPr lang="en-US" sz="4000" dirty="0" smtClean="0">
                <a:latin typeface="American Typewriter"/>
                <a:cs typeface="American Typewriter"/>
              </a:rPr>
              <a:t>cat    </a:t>
            </a:r>
          </a:p>
          <a:p>
            <a:pPr marL="571412" indent="-571412" algn="l">
              <a:lnSpc>
                <a:spcPct val="130000"/>
              </a:lnSpc>
              <a:spcAft>
                <a:spcPts val="600"/>
              </a:spcAft>
              <a:buFont typeface="Arial"/>
              <a:buChar char="•"/>
            </a:pPr>
            <a:r>
              <a:rPr lang="en-US" sz="4000" dirty="0" smtClean="0">
                <a:latin typeface="American Typewriter"/>
                <a:cs typeface="American Typewriter"/>
              </a:rPr>
              <a:t>table</a:t>
            </a:r>
          </a:p>
          <a:p>
            <a:pPr marL="571412" indent="-571412" algn="l">
              <a:lnSpc>
                <a:spcPct val="130000"/>
              </a:lnSpc>
              <a:spcAft>
                <a:spcPts val="600"/>
              </a:spcAft>
              <a:buFont typeface="Arial"/>
              <a:buChar char="•"/>
            </a:pPr>
            <a:r>
              <a:rPr lang="en-US" sz="4000" dirty="0" smtClean="0">
                <a:latin typeface="American Typewriter"/>
                <a:cs typeface="American Typewriter"/>
              </a:rPr>
              <a:t>imitation</a:t>
            </a:r>
          </a:p>
          <a:p>
            <a:pPr marL="571412" indent="-571412" algn="l">
              <a:lnSpc>
                <a:spcPct val="130000"/>
              </a:lnSpc>
              <a:spcAft>
                <a:spcPts val="600"/>
              </a:spcAft>
              <a:buFont typeface="Arial"/>
              <a:buChar char="•"/>
            </a:pPr>
            <a:r>
              <a:rPr lang="en-US" sz="4000" dirty="0" smtClean="0">
                <a:latin typeface="American Typewriter"/>
                <a:cs typeface="American Typewriter"/>
              </a:rPr>
              <a:t>spring</a:t>
            </a:r>
          </a:p>
          <a:p>
            <a:pPr marL="571412" indent="-571412" algn="l">
              <a:lnSpc>
                <a:spcPct val="130000"/>
              </a:lnSpc>
              <a:spcAft>
                <a:spcPts val="600"/>
              </a:spcAft>
              <a:buFont typeface="Arial"/>
              <a:buChar char="•"/>
            </a:pPr>
            <a:r>
              <a:rPr lang="en-US" sz="4000" dirty="0" smtClean="0">
                <a:latin typeface="American Typewriter"/>
                <a:cs typeface="American Typewriter"/>
              </a:rPr>
              <a:t>chocolate</a:t>
            </a:r>
          </a:p>
          <a:p>
            <a:pPr algn="l">
              <a:spcAft>
                <a:spcPts val="600"/>
              </a:spcAft>
            </a:pP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3"/>
            <a:ext cx="112141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Syllables and word stress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9800" y="1676404"/>
            <a:ext cx="11201399" cy="6617180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dirty="0" smtClean="0">
                <a:latin typeface="Calibri"/>
                <a:cs typeface="Calibri"/>
              </a:rPr>
              <a:t>How many syllables do these words have?</a:t>
            </a:r>
          </a:p>
          <a:p>
            <a:pPr algn="l">
              <a:spcAft>
                <a:spcPts val="600"/>
              </a:spcAft>
            </a:pPr>
            <a:r>
              <a:rPr lang="en-US" dirty="0" smtClean="0">
                <a:latin typeface="Calibri"/>
                <a:cs typeface="Calibri"/>
              </a:rPr>
              <a:t>How many might your students think they have?</a:t>
            </a:r>
            <a:endParaRPr lang="en-US" sz="2400" dirty="0">
              <a:latin typeface="Calibri"/>
              <a:cs typeface="Calibri"/>
            </a:endParaRPr>
          </a:p>
          <a:p>
            <a:pPr marL="571412" indent="-571412" algn="l">
              <a:lnSpc>
                <a:spcPct val="130000"/>
              </a:lnSpc>
              <a:spcAft>
                <a:spcPts val="600"/>
              </a:spcAft>
              <a:buFont typeface="Arial"/>
              <a:buChar char="•"/>
            </a:pPr>
            <a:r>
              <a:rPr lang="en-US" sz="4000" dirty="0" smtClean="0">
                <a:latin typeface="American Typewriter"/>
                <a:cs typeface="American Typewriter"/>
              </a:rPr>
              <a:t>cat    	                     </a:t>
            </a:r>
            <a:r>
              <a:rPr lang="en-US" sz="4000" b="1" dirty="0" smtClean="0">
                <a:latin typeface="American Typewriter"/>
                <a:cs typeface="American Typewriter"/>
              </a:rPr>
              <a:t>1</a:t>
            </a:r>
          </a:p>
          <a:p>
            <a:pPr marL="571412" indent="-571412" algn="l">
              <a:lnSpc>
                <a:spcPct val="130000"/>
              </a:lnSpc>
              <a:spcAft>
                <a:spcPts val="600"/>
              </a:spcAft>
              <a:buFont typeface="Arial"/>
              <a:buChar char="•"/>
            </a:pPr>
            <a:r>
              <a:rPr lang="en-US" sz="4000" dirty="0" err="1" smtClean="0">
                <a:latin typeface="American Typewriter"/>
                <a:cs typeface="American Typewriter"/>
              </a:rPr>
              <a:t>ta•ble</a:t>
            </a:r>
            <a:r>
              <a:rPr lang="en-US" sz="4000" dirty="0" smtClean="0">
                <a:latin typeface="American Typewriter"/>
                <a:cs typeface="American Typewriter"/>
              </a:rPr>
              <a:t>                   </a:t>
            </a:r>
            <a:r>
              <a:rPr lang="en-US" sz="4000" b="1" dirty="0" smtClean="0">
                <a:latin typeface="American Typewriter"/>
                <a:cs typeface="American Typewriter"/>
              </a:rPr>
              <a:t>2</a:t>
            </a:r>
          </a:p>
          <a:p>
            <a:pPr marL="571412" indent="-571412" algn="l">
              <a:lnSpc>
                <a:spcPct val="130000"/>
              </a:lnSpc>
              <a:spcAft>
                <a:spcPts val="600"/>
              </a:spcAft>
              <a:buFont typeface="Arial"/>
              <a:buChar char="•"/>
            </a:pPr>
            <a:r>
              <a:rPr lang="en-US" sz="4000" dirty="0" err="1" smtClean="0">
                <a:latin typeface="American Typewriter"/>
                <a:cs typeface="American Typewriter"/>
              </a:rPr>
              <a:t>i•mi•ta•tion</a:t>
            </a:r>
            <a:r>
              <a:rPr lang="en-US" sz="4000" dirty="0" smtClean="0">
                <a:latin typeface="American Typewriter"/>
                <a:cs typeface="American Typewriter"/>
              </a:rPr>
              <a:t>      </a:t>
            </a:r>
            <a:r>
              <a:rPr lang="en-US" sz="4000" b="1" dirty="0" smtClean="0">
                <a:latin typeface="American Typewriter"/>
                <a:cs typeface="American Typewriter"/>
              </a:rPr>
              <a:t>4</a:t>
            </a:r>
          </a:p>
          <a:p>
            <a:pPr marL="571412" indent="-571412" algn="l">
              <a:lnSpc>
                <a:spcPct val="130000"/>
              </a:lnSpc>
              <a:spcAft>
                <a:spcPts val="600"/>
              </a:spcAft>
              <a:buFont typeface="Arial"/>
              <a:buChar char="•"/>
            </a:pPr>
            <a:r>
              <a:rPr lang="en-US" sz="4000" dirty="0" smtClean="0">
                <a:latin typeface="American Typewriter"/>
                <a:cs typeface="American Typewriter"/>
              </a:rPr>
              <a:t>spring                   </a:t>
            </a:r>
            <a:r>
              <a:rPr lang="en-US" sz="4000" b="1" dirty="0" smtClean="0">
                <a:latin typeface="American Typewriter"/>
                <a:cs typeface="American Typewriter"/>
              </a:rPr>
              <a:t>1</a:t>
            </a:r>
          </a:p>
          <a:p>
            <a:pPr marL="571412" indent="-571412" algn="l">
              <a:lnSpc>
                <a:spcPct val="130000"/>
              </a:lnSpc>
              <a:spcAft>
                <a:spcPts val="600"/>
              </a:spcAft>
              <a:buFont typeface="Arial"/>
              <a:buChar char="•"/>
            </a:pPr>
            <a:r>
              <a:rPr lang="en-US" sz="4000" dirty="0" err="1" smtClean="0">
                <a:latin typeface="American Typewriter"/>
                <a:cs typeface="American Typewriter"/>
              </a:rPr>
              <a:t>choc•olate</a:t>
            </a:r>
            <a:r>
              <a:rPr lang="en-US" sz="4000" dirty="0" smtClean="0">
                <a:latin typeface="American Typewriter"/>
                <a:cs typeface="American Typewriter"/>
              </a:rPr>
              <a:t>           </a:t>
            </a:r>
            <a:r>
              <a:rPr lang="en-US" sz="4000" b="1" dirty="0" smtClean="0">
                <a:latin typeface="American Typewriter"/>
                <a:cs typeface="American Typewriter"/>
              </a:rPr>
              <a:t>2 </a:t>
            </a:r>
            <a:r>
              <a:rPr lang="en-US" sz="4000" dirty="0" smtClean="0">
                <a:latin typeface="American Typewriter"/>
                <a:cs typeface="American Typewriter"/>
              </a:rPr>
              <a:t>(generally)</a:t>
            </a:r>
          </a:p>
          <a:p>
            <a:pPr algn="l">
              <a:spcAft>
                <a:spcPts val="600"/>
              </a:spcAft>
            </a:pP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3"/>
            <a:ext cx="112141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How are stressed syllables different?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20800" y="1905000"/>
            <a:ext cx="9741477" cy="754053"/>
            <a:chOff x="1320799" y="2819400"/>
            <a:chExt cx="9741477" cy="75405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18299" y="2870200"/>
              <a:ext cx="4343977" cy="635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320799" y="2819400"/>
              <a:ext cx="487679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4800"/>
                </a:spcAft>
              </a:pPr>
              <a:r>
                <a:rPr lang="en-US" dirty="0" smtClean="0">
                  <a:latin typeface="Calibri"/>
                  <a:cs typeface="Calibri"/>
                </a:rPr>
                <a:t>They can be longer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20801" y="2895600"/>
            <a:ext cx="9296400" cy="1539390"/>
            <a:chOff x="1320800" y="3733800"/>
            <a:chExt cx="9296400" cy="15393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5967" y="3733800"/>
              <a:ext cx="3941233" cy="14478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320800" y="4519137"/>
              <a:ext cx="25908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4800"/>
                </a:spcAft>
              </a:pPr>
              <a:r>
                <a:rPr lang="en-US" dirty="0" smtClean="0">
                  <a:latin typeface="Calibri"/>
                  <a:cs typeface="Calibri"/>
                </a:rPr>
                <a:t>louder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20799" y="4724401"/>
            <a:ext cx="9232393" cy="1447799"/>
            <a:chOff x="1320800" y="5410200"/>
            <a:chExt cx="9232392" cy="14478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31000" y="5410200"/>
              <a:ext cx="3822192" cy="14478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320800" y="6043136"/>
              <a:ext cx="4495801" cy="754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4800"/>
                </a:spcAft>
              </a:pPr>
              <a:r>
                <a:rPr lang="en-US" dirty="0" smtClean="0">
                  <a:latin typeface="Calibri"/>
                  <a:cs typeface="Calibri"/>
                </a:rPr>
                <a:t>higher in pitch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20799" y="6781800"/>
            <a:ext cx="9677400" cy="1444498"/>
            <a:chOff x="1320800" y="7454205"/>
            <a:chExt cx="9677400" cy="144449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7200" y="7724775"/>
              <a:ext cx="4191000" cy="7334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320800" y="7454205"/>
              <a:ext cx="4876800" cy="1444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4800"/>
                </a:spcAft>
              </a:pPr>
              <a:r>
                <a:rPr lang="en-US" dirty="0" smtClean="0">
                  <a:latin typeface="Calibri"/>
                  <a:cs typeface="Calibri"/>
                </a:rPr>
                <a:t>and they have a clearer vowel sound. 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4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3"/>
            <a:ext cx="112141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Mark the stressed syllable with movement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68401" y="1206491"/>
            <a:ext cx="11201399" cy="2374909"/>
            <a:chOff x="1168401" y="1206491"/>
            <a:chExt cx="11201399" cy="2374909"/>
          </a:xfrm>
        </p:grpSpPr>
        <p:sp>
          <p:nvSpPr>
            <p:cNvPr id="4" name="TextBox 3"/>
            <p:cNvSpPr txBox="1"/>
            <p:nvPr/>
          </p:nvSpPr>
          <p:spPr>
            <a:xfrm>
              <a:off x="1168401" y="1676404"/>
              <a:ext cx="11201399" cy="769425"/>
            </a:xfrm>
            <a:prstGeom prst="rect">
              <a:avLst/>
            </a:prstGeom>
            <a:noFill/>
          </p:spPr>
          <p:txBody>
            <a:bodyPr wrap="square" lIns="91425" tIns="45712" rIns="91425" bIns="45712" rtlCol="0">
              <a:spAutoFit/>
            </a:bodyPr>
            <a:lstStyle/>
            <a:p>
              <a:pPr marL="571412" indent="-571412" algn="l">
                <a:spcAft>
                  <a:spcPts val="4000"/>
                </a:spcAft>
                <a:buFont typeface="Arial"/>
                <a:buChar char="•"/>
              </a:pPr>
              <a:r>
                <a:rPr lang="en-US" sz="4400" dirty="0" smtClean="0">
                  <a:latin typeface="Calibri"/>
                  <a:cs typeface="Calibri"/>
                </a:rPr>
                <a:t>Clap, tap, stomp, or </a:t>
              </a:r>
              <a:r>
                <a:rPr lang="en-US" sz="4400" dirty="0" smtClean="0">
                  <a:latin typeface="Calibri"/>
                  <a:cs typeface="Calibri"/>
                </a:rPr>
                <a:t>nod</a:t>
              </a:r>
              <a:endParaRPr lang="en-US" sz="4400" dirty="0" smtClean="0">
                <a:latin typeface="Calibri"/>
                <a:cs typeface="Calibri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7950200" y="1206491"/>
              <a:ext cx="2228008" cy="2374909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168401" y="6096000"/>
            <a:ext cx="11429999" cy="2448582"/>
            <a:chOff x="1168401" y="6096000"/>
            <a:chExt cx="11429999" cy="244858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4495" y="6248399"/>
              <a:ext cx="4443905" cy="229618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168401" y="6096000"/>
              <a:ext cx="7315199" cy="2123642"/>
            </a:xfrm>
            <a:prstGeom prst="rect">
              <a:avLst/>
            </a:prstGeom>
            <a:noFill/>
          </p:spPr>
          <p:txBody>
            <a:bodyPr wrap="square" lIns="91425" tIns="45712" rIns="91425" bIns="45712" rtlCol="0">
              <a:spAutoFit/>
            </a:bodyPr>
            <a:lstStyle/>
            <a:p>
              <a:pPr marL="571412" indent="-571412" algn="l">
                <a:spcAft>
                  <a:spcPts val="2999"/>
                </a:spcAft>
                <a:buFont typeface="Arial"/>
                <a:buChar char="•"/>
              </a:pPr>
              <a:r>
                <a:rPr lang="en-US" sz="4400" dirty="0" smtClean="0">
                  <a:latin typeface="Calibri"/>
                  <a:cs typeface="Calibri"/>
                </a:rPr>
                <a:t>Stretch </a:t>
              </a:r>
              <a:r>
                <a:rPr lang="en-US" sz="4400" dirty="0" smtClean="0">
                  <a:latin typeface="Calibri"/>
                  <a:cs typeface="Calibri"/>
                </a:rPr>
                <a:t>a rubber band (if you trust your students not to get into </a:t>
              </a:r>
              <a:r>
                <a:rPr lang="en-US" sz="4400" dirty="0" smtClean="0">
                  <a:latin typeface="Calibri"/>
                  <a:cs typeface="Calibri"/>
                </a:rPr>
                <a:t>trouble with it!)</a:t>
              </a:r>
              <a:endParaRPr lang="en-US" sz="4400" dirty="0">
                <a:latin typeface="Calibri"/>
                <a:cs typeface="Calibri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68401" y="2743200"/>
            <a:ext cx="11201399" cy="1811933"/>
            <a:chOff x="1168401" y="2743200"/>
            <a:chExt cx="11201399" cy="1811933"/>
          </a:xfrm>
        </p:grpSpPr>
        <p:grpSp>
          <p:nvGrpSpPr>
            <p:cNvPr id="7" name="Group 6"/>
            <p:cNvGrpSpPr/>
            <p:nvPr/>
          </p:nvGrpSpPr>
          <p:grpSpPr>
            <a:xfrm>
              <a:off x="4597400" y="2743200"/>
              <a:ext cx="1851909" cy="1811933"/>
              <a:chOff x="5873750" y="4553941"/>
              <a:chExt cx="1851909" cy="181193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3750" y="4929791"/>
                <a:ext cx="757309" cy="143608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73959" y="4553941"/>
                <a:ext cx="751700" cy="1811933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1168401" y="3269175"/>
              <a:ext cx="11201399" cy="769425"/>
            </a:xfrm>
            <a:prstGeom prst="rect">
              <a:avLst/>
            </a:prstGeom>
            <a:noFill/>
          </p:spPr>
          <p:txBody>
            <a:bodyPr wrap="square" lIns="91425" tIns="45712" rIns="91425" bIns="45712" rtlCol="0">
              <a:spAutoFit/>
            </a:bodyPr>
            <a:lstStyle/>
            <a:p>
              <a:pPr marL="571412" indent="-571412" algn="l">
                <a:spcAft>
                  <a:spcPts val="4000"/>
                </a:spcAft>
                <a:buFont typeface="Arial"/>
                <a:buChar char="•"/>
              </a:pPr>
              <a:r>
                <a:rPr lang="en-US" sz="4400" dirty="0" smtClean="0">
                  <a:latin typeface="Calibri"/>
                  <a:cs typeface="Calibri"/>
                </a:rPr>
                <a:t>Stand up</a:t>
              </a:r>
              <a:endParaRPr lang="en-US" sz="4400" dirty="0" smtClean="0">
                <a:latin typeface="Calibri"/>
                <a:cs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68401" y="4640775"/>
            <a:ext cx="11201399" cy="921825"/>
            <a:chOff x="1168401" y="4640775"/>
            <a:chExt cx="11201399" cy="9218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21600" y="4800600"/>
              <a:ext cx="1651001" cy="762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168401" y="4640775"/>
              <a:ext cx="11201399" cy="769425"/>
            </a:xfrm>
            <a:prstGeom prst="rect">
              <a:avLst/>
            </a:prstGeom>
            <a:noFill/>
          </p:spPr>
          <p:txBody>
            <a:bodyPr wrap="square" lIns="91425" tIns="45712" rIns="91425" bIns="45712" rtlCol="0">
              <a:spAutoFit/>
            </a:bodyPr>
            <a:lstStyle/>
            <a:p>
              <a:pPr marL="571412" indent="-571412" algn="l">
                <a:spcAft>
                  <a:spcPts val="4000"/>
                </a:spcAft>
                <a:buFont typeface="Arial"/>
                <a:buChar char="•"/>
              </a:pPr>
              <a:r>
                <a:rPr lang="en-US" sz="4400" dirty="0" smtClean="0">
                  <a:latin typeface="Calibri"/>
                  <a:cs typeface="Calibri"/>
                </a:rPr>
                <a:t>Open </a:t>
              </a:r>
              <a:r>
                <a:rPr lang="en-US" sz="4400" dirty="0" smtClean="0">
                  <a:latin typeface="Calibri"/>
                  <a:cs typeface="Calibri"/>
                </a:rPr>
                <a:t>your eyes </a:t>
              </a:r>
              <a:r>
                <a:rPr lang="en-US" sz="4400" dirty="0" smtClean="0">
                  <a:latin typeface="Calibri"/>
                  <a:cs typeface="Calibri"/>
                </a:rPr>
                <a:t>wider</a:t>
              </a:r>
              <a:endParaRPr lang="en-US" sz="4400" dirty="0" smtClean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432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3"/>
            <a:ext cx="112141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Syllable models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181600"/>
            <a:ext cx="5028902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362200"/>
            <a:ext cx="68580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807200" y="5257800"/>
            <a:ext cx="5334000" cy="2362200"/>
            <a:chOff x="6807200" y="5257800"/>
            <a:chExt cx="5334000" cy="2362200"/>
          </a:xfrm>
        </p:grpSpPr>
        <p:sp>
          <p:nvSpPr>
            <p:cNvPr id="2" name="Oval 1"/>
            <p:cNvSpPr/>
            <p:nvPr/>
          </p:nvSpPr>
          <p:spPr>
            <a:xfrm>
              <a:off x="6807200" y="6248400"/>
              <a:ext cx="1295400" cy="1295400"/>
            </a:xfrm>
            <a:prstGeom prst="ellipse">
              <a:avLst/>
            </a:prstGeom>
            <a:solidFill>
              <a:srgbClr val="31859C"/>
            </a:solidFill>
            <a:ln w="12700" cmpd="sng">
              <a:solidFill>
                <a:schemeClr val="tx2">
                  <a:lumMod val="50000"/>
                </a:schemeClr>
              </a:solidFill>
            </a:ln>
            <a:effectLst>
              <a:innerShdw blurRad="387350" dist="381000" dir="2700000">
                <a:prstClr val="black">
                  <a:alpha val="35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1859C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0845800" y="6324600"/>
              <a:ext cx="1295400" cy="1295400"/>
            </a:xfrm>
            <a:prstGeom prst="ellipse">
              <a:avLst/>
            </a:prstGeom>
            <a:solidFill>
              <a:srgbClr val="31859C"/>
            </a:solidFill>
            <a:ln w="12700" cmpd="sng">
              <a:solidFill>
                <a:schemeClr val="tx2">
                  <a:lumMod val="50000"/>
                </a:schemeClr>
              </a:solidFill>
            </a:ln>
            <a:effectLst>
              <a:innerShdw blurRad="387350" dist="381000" dir="2700000">
                <a:prstClr val="black">
                  <a:alpha val="35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1859C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331200" y="5257800"/>
              <a:ext cx="2286000" cy="2286000"/>
            </a:xfrm>
            <a:prstGeom prst="ellipse">
              <a:avLst/>
            </a:prstGeom>
            <a:solidFill>
              <a:srgbClr val="31859C"/>
            </a:solidFill>
            <a:ln w="12700" cmpd="sng">
              <a:solidFill>
                <a:schemeClr val="tx2">
                  <a:lumMod val="50000"/>
                </a:schemeClr>
              </a:solidFill>
            </a:ln>
            <a:effectLst>
              <a:innerShdw blurRad="387350" dist="381000" dir="2700000">
                <a:prstClr val="black">
                  <a:alpha val="35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1859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146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3"/>
            <a:ext cx="112141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Make a syllable model of these words: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600" y="1844282"/>
            <a:ext cx="4419600" cy="5623318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marL="798389" indent="-347610" algn="l">
              <a:lnSpc>
                <a:spcPct val="150000"/>
              </a:lnSpc>
              <a:spcAft>
                <a:spcPts val="4200"/>
              </a:spcAft>
              <a:buFont typeface="Arial"/>
              <a:buChar char="•"/>
            </a:pPr>
            <a:r>
              <a:rPr lang="en-US" dirty="0" smtClean="0">
                <a:latin typeface="American Typewriter"/>
                <a:cs typeface="American Typewriter"/>
              </a:rPr>
              <a:t>refrigerator</a:t>
            </a:r>
          </a:p>
          <a:p>
            <a:pPr marL="798389" indent="-347610" algn="l">
              <a:lnSpc>
                <a:spcPct val="150000"/>
              </a:lnSpc>
              <a:spcAft>
                <a:spcPts val="4200"/>
              </a:spcAft>
              <a:buFont typeface="Arial"/>
              <a:buChar char="•"/>
            </a:pPr>
            <a:r>
              <a:rPr lang="en-US" dirty="0" smtClean="0">
                <a:latin typeface="American Typewriter"/>
                <a:cs typeface="American Typewriter"/>
              </a:rPr>
              <a:t>strong</a:t>
            </a:r>
          </a:p>
          <a:p>
            <a:pPr marL="798389" indent="-347610" algn="l">
              <a:lnSpc>
                <a:spcPct val="150000"/>
              </a:lnSpc>
              <a:spcAft>
                <a:spcPts val="4200"/>
              </a:spcAft>
              <a:buFont typeface="Arial"/>
              <a:buChar char="•"/>
            </a:pPr>
            <a:r>
              <a:rPr lang="en-US" dirty="0" smtClean="0">
                <a:latin typeface="American Typewriter"/>
                <a:cs typeface="American Typewriter"/>
              </a:rPr>
              <a:t>imitate</a:t>
            </a:r>
          </a:p>
          <a:p>
            <a:pPr marL="798389" indent="-347610" algn="l">
              <a:lnSpc>
                <a:spcPct val="150000"/>
              </a:lnSpc>
              <a:spcAft>
                <a:spcPts val="4200"/>
              </a:spcAft>
              <a:buFont typeface="Arial"/>
              <a:buChar char="•"/>
            </a:pPr>
            <a:r>
              <a:rPr lang="en-US" dirty="0" smtClean="0">
                <a:latin typeface="American Typewriter"/>
                <a:cs typeface="American Typewriter"/>
              </a:rPr>
              <a:t>imitation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-50800" y="-919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50800" y="9219280"/>
            <a:ext cx="13055600" cy="534320"/>
          </a:xfrm>
          <a:prstGeom prst="rect">
            <a:avLst/>
          </a:prstGeom>
          <a:solidFill>
            <a:srgbClr val="0892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2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lue stripe top and bottom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804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0AF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2_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_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_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_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_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_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_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_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_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_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2_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2_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13839</TotalTime>
  <Pages>0</Pages>
  <Words>832</Words>
  <Characters>0</Characters>
  <Application>Microsoft Macintosh PowerPoint</Application>
  <PresentationFormat>Custom</PresentationFormat>
  <Lines>0</Lines>
  <Paragraphs>179</Paragraphs>
  <Slides>34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40</vt:i4>
      </vt:variant>
      <vt:variant>
        <vt:lpstr>Slide Titles</vt:lpstr>
      </vt:variant>
      <vt:variant>
        <vt:i4>34</vt:i4>
      </vt:variant>
    </vt:vector>
  </HeadingPairs>
  <TitlesOfParts>
    <vt:vector size="74" baseType="lpstr"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Blue stripe top and bottom</vt:lpstr>
      <vt:lpstr>1_Title - Center</vt:lpstr>
      <vt:lpstr>Title &amp; Subtitle</vt:lpstr>
      <vt:lpstr>1_Photo - Horizontal</vt:lpstr>
      <vt:lpstr>1_Photo - Horizontal Reflection</vt:lpstr>
      <vt:lpstr>1_Photo - Vertical</vt:lpstr>
      <vt:lpstr>1_Photo - Vertical Reflection</vt:lpstr>
      <vt:lpstr>1_Title - Top</vt:lpstr>
      <vt:lpstr>1_Bullets</vt:lpstr>
      <vt:lpstr>1_Title &amp; Bullets - Left</vt:lpstr>
      <vt:lpstr>1_Title &amp; Bullets - 2 Column</vt:lpstr>
      <vt:lpstr>1_Title &amp; Bullets - Right</vt:lpstr>
      <vt:lpstr>1_Title, Bullets &amp; Photo</vt:lpstr>
      <vt:lpstr>Office Theme</vt:lpstr>
      <vt:lpstr>2_Title - Center</vt:lpstr>
      <vt:lpstr>1_Title &amp; Subtitle</vt:lpstr>
      <vt:lpstr>2_Photo - Horizontal</vt:lpstr>
      <vt:lpstr>2_Photo - Horizontal Reflection</vt:lpstr>
      <vt:lpstr>2_Photo - Vertical</vt:lpstr>
      <vt:lpstr>2_Photo - Vertical Reflection</vt:lpstr>
      <vt:lpstr>2_Title - Top</vt:lpstr>
      <vt:lpstr>2_Bullets</vt:lpstr>
      <vt:lpstr>2_Title &amp; Bullets - Left</vt:lpstr>
      <vt:lpstr>2_Title &amp; Bullets - 2 Column</vt:lpstr>
      <vt:lpstr>2_Title &amp; Bullets - Right</vt:lpstr>
      <vt:lpstr>2_Title, Bullets &amp; Photo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Watch and imitate a video clip. Try to sound exactly like the characters.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Marla Yoshida</cp:lastModifiedBy>
  <cp:revision>191</cp:revision>
  <cp:lastPrinted>2014-11-06T16:21:36Z</cp:lastPrinted>
  <dcterms:modified xsi:type="dcterms:W3CDTF">2016-03-28T18:54:46Z</dcterms:modified>
</cp:coreProperties>
</file>