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66" r:id="rId2"/>
    <p:sldId id="267" r:id="rId3"/>
    <p:sldId id="274" r:id="rId4"/>
    <p:sldId id="265" r:id="rId5"/>
    <p:sldId id="256" r:id="rId6"/>
    <p:sldId id="257" r:id="rId7"/>
    <p:sldId id="258" r:id="rId8"/>
    <p:sldId id="260" r:id="rId9"/>
    <p:sldId id="259" r:id="rId10"/>
    <p:sldId id="261" r:id="rId11"/>
    <p:sldId id="262" r:id="rId12"/>
    <p:sldId id="271" r:id="rId13"/>
    <p:sldId id="27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Rounded MT Bol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Rounded MT Bol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Rounded MT Bol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Rounded MT Bold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57" autoAdjust="0"/>
    <p:restoredTop sz="90929"/>
  </p:normalViewPr>
  <p:slideViewPr>
    <p:cSldViewPr>
      <p:cViewPr varScale="1">
        <p:scale>
          <a:sx n="76" d="100"/>
          <a:sy n="76" d="100"/>
        </p:scale>
        <p:origin x="-5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fld id="{7679A310-0EDF-7E45-9007-E58A8317F4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76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80F42-B552-A040-8F50-3542CE45CF4B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96994B-0B98-8547-86A7-CA5A72E0388A}" type="slidenum">
              <a:rPr lang="en-US"/>
              <a:pPr/>
              <a:t>10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8DF6B-5D10-1B42-A9D6-EB4969DA22D6}" type="slidenum">
              <a:rPr lang="en-US"/>
              <a:pPr/>
              <a:t>11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91017-99EC-4F49-B670-7CBFD8409A4B}" type="slidenum">
              <a:rPr lang="en-US"/>
              <a:pPr/>
              <a:t>12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FD997-0F76-5A40-988E-56AB485D7723}" type="slidenum">
              <a:rPr lang="en-US"/>
              <a:pPr/>
              <a:t>13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56459-3B20-0649-8424-4D04C0D14210}" type="slidenum">
              <a:rPr lang="en-US"/>
              <a:pPr/>
              <a:t>14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25FFB-1DF5-7843-BF2D-5247DA14A917}" type="slidenum">
              <a:rPr lang="en-US"/>
              <a:pPr/>
              <a:t>15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94E68-2EBE-A14E-9D75-B178284C0EC6}" type="slidenum">
              <a:rPr lang="en-US"/>
              <a:pPr/>
              <a:t>2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94E68-2EBE-A14E-9D75-B178284C0EC6}" type="slidenum">
              <a:rPr lang="en-US"/>
              <a:pPr/>
              <a:t>3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7819B-E313-3E4D-80F7-C66BCFE8E55D}" type="slidenum">
              <a:rPr lang="en-US"/>
              <a:pPr/>
              <a:t>4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5B4EED-5D2A-DB48-A412-B0CC61143514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F9F828-8741-B84B-A21D-E5D142933A60}" type="slidenum">
              <a:rPr lang="en-US"/>
              <a:pPr/>
              <a:t>6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ED077-C0DF-9442-8289-1B53280E85CC}" type="slidenum">
              <a:rPr lang="en-US"/>
              <a:pPr/>
              <a:t>7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23AF2-2F71-1C43-9334-D22F59AF7362}" type="slidenum">
              <a:rPr lang="en-US"/>
              <a:pPr/>
              <a:t>8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1DD1C-4DB3-0446-B08F-00221EDA8EBC}" type="slidenum">
              <a:rPr lang="en-US"/>
              <a:pPr/>
              <a:t>9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F7091-726E-C344-9A28-687C12F864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23A66-37B6-DE4E-A863-BA827BC94C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7A3E2-7B41-6C4E-A052-AF10AA0EAC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9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ABB15-0E68-AF42-9B6F-108238F665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9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B7AD3-FE2D-CF44-AC57-0AA708A004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9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0824C-006B-624C-ADF4-99675F1B18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2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6A7E-294A-DA49-B080-7519D36F80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0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2F7D5-3F1F-D244-8731-1614831BA0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4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FC85E-85AF-534B-9122-7EACDAD620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3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FFCD3-A8F3-5449-8E0A-A54766B107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57380-C948-7343-8642-BAF141A8E4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8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</a:defRPr>
            </a:lvl1pPr>
          </a:lstStyle>
          <a:p>
            <a:fld id="{468E42E2-C46F-1C45-AC98-17B77461A0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91000"/>
            <a:ext cx="7772400" cy="2209800"/>
          </a:xfrm>
          <a:noFill/>
        </p:spPr>
        <p:txBody>
          <a:bodyPr/>
          <a:lstStyle/>
          <a:p>
            <a:r>
              <a:rPr lang="en-US" b="1" dirty="0"/>
              <a:t>Making a Dental </a:t>
            </a:r>
            <a:r>
              <a:rPr lang="en-US" b="1" dirty="0" smtClean="0"/>
              <a:t>Model</a:t>
            </a:r>
            <a:br>
              <a:rPr lang="en-US" b="1" dirty="0" smtClean="0"/>
            </a:br>
            <a:r>
              <a:rPr lang="en-US" sz="2800" b="1" dirty="0" smtClean="0"/>
              <a:t>Marla </a:t>
            </a:r>
            <a:r>
              <a:rPr lang="en-US" sz="2800" b="1" dirty="0" smtClean="0"/>
              <a:t>Yoshida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smtClean="0"/>
              <a:t>UC </a:t>
            </a:r>
            <a:r>
              <a:rPr lang="en-US" sz="2800" b="1" smtClean="0"/>
              <a:t>Irvine</a:t>
            </a:r>
            <a:r>
              <a:rPr lang="en-US" sz="2800" b="1" smtClean="0"/>
              <a:t> </a:t>
            </a:r>
            <a:r>
              <a:rPr lang="en-US" sz="2800" b="1" dirty="0" smtClean="0"/>
              <a:t>Division of Continuing Education</a:t>
            </a:r>
            <a:br>
              <a:rPr lang="en-US" sz="2800" b="1" dirty="0" smtClean="0"/>
            </a:br>
            <a:r>
              <a:rPr lang="en-US" sz="2800" b="1" dirty="0" smtClean="0"/>
              <a:t>International </a:t>
            </a:r>
            <a:r>
              <a:rPr lang="en-US" sz="2800" b="1" dirty="0" smtClean="0"/>
              <a:t>Programs</a:t>
            </a:r>
            <a:endParaRPr lang="en-US" sz="2800" b="1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48768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/>
            <a:r>
              <a:rPr lang="en-US" sz="3200">
                <a:solidFill>
                  <a:srgbClr val="000000"/>
                </a:solidFill>
              </a:rPr>
              <a:t>Cut out a curved piece of foam or shape clay for the alveolar ridge. Glue it just behind where the front top teeth will be.</a:t>
            </a:r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172200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1143000"/>
          </a:xfrm>
        </p:spPr>
        <p:txBody>
          <a:bodyPr/>
          <a:lstStyle/>
          <a:p>
            <a:pPr algn="l"/>
            <a:r>
              <a:rPr lang="en-US" sz="3200">
                <a:solidFill>
                  <a:srgbClr val="000000"/>
                </a:solidFill>
              </a:rPr>
              <a:t>Shape or cut teeth and glue in place. Start from front center and work backwards.</a:t>
            </a:r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705600" cy="503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8288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000000"/>
                </a:solidFill>
              </a:rPr>
              <a:t>If </a:t>
            </a:r>
            <a:r>
              <a:rPr lang="en-US" sz="3200" dirty="0" smtClean="0">
                <a:solidFill>
                  <a:srgbClr val="000000"/>
                </a:solidFill>
              </a:rPr>
              <a:t>you’re using </a:t>
            </a:r>
            <a:r>
              <a:rPr lang="en-US" sz="3200" dirty="0">
                <a:solidFill>
                  <a:srgbClr val="000000"/>
                </a:solidFill>
              </a:rPr>
              <a:t>clay, form a rolled shape big enough for two teeth, then cut it in half with scissors to get a good basic tooth shape. 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6" name="Picture 5" descr="DSCN018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153400" cy="1143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000000"/>
                </a:solidFill>
              </a:rPr>
              <a:t>Flatten the top of the tooth against the gums with lots of overlap for strength</a:t>
            </a:r>
            <a:r>
              <a:rPr lang="en-US" sz="3200" dirty="0" smtClean="0">
                <a:solidFill>
                  <a:srgbClr val="000000"/>
                </a:solidFill>
              </a:rPr>
              <a:t>. For </a:t>
            </a:r>
            <a:r>
              <a:rPr lang="en-US" sz="3200" dirty="0">
                <a:solidFill>
                  <a:srgbClr val="000000"/>
                </a:solidFill>
              </a:rPr>
              <a:t>molars, make teeth deeper and shape indentations with a toothpick, </a:t>
            </a:r>
            <a:r>
              <a:rPr lang="en-US" sz="3200" dirty="0" smtClean="0">
                <a:solidFill>
                  <a:srgbClr val="000000"/>
                </a:solidFill>
              </a:rPr>
              <a:t>stick</a:t>
            </a:r>
            <a:r>
              <a:rPr lang="en-US" sz="3200" dirty="0">
                <a:solidFill>
                  <a:srgbClr val="000000"/>
                </a:solidFill>
              </a:rPr>
              <a:t>, or similar tool.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5334000" cy="400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algn="l"/>
            <a:r>
              <a:rPr lang="en-US" sz="3200"/>
              <a:t>Finish gluing all the teeth in place.</a:t>
            </a:r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914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The finished model.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6200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04800"/>
            <a:ext cx="8382000" cy="594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You’ll need these materials:</a:t>
            </a:r>
          </a:p>
          <a:p>
            <a:r>
              <a:rPr lang="en-US" dirty="0" smtClean="0"/>
              <a:t>A base for the roof and bottom of the mouth, such as a large bowl made of flexible plastic or a large bottle.</a:t>
            </a:r>
          </a:p>
          <a:p>
            <a:r>
              <a:rPr lang="en-US" dirty="0" smtClean="0"/>
              <a:t>Material for teeth. Lightweight, air-hardening clay such as Crayola’s Model Magic works best.</a:t>
            </a:r>
          </a:p>
          <a:p>
            <a:r>
              <a:rPr lang="en-US" dirty="0" smtClean="0"/>
              <a:t>Material for gums and alveolar ridge. A strip of flexible foam material, such as a piece of a “pool noodle” works well.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04800"/>
            <a:ext cx="8382000" cy="594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You’ll need these materials: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Two fasteners to hold the top and bottom sections together, such as cable ties, wire, or small bolts.</a:t>
            </a:r>
            <a:endParaRPr lang="en-US" dirty="0"/>
          </a:p>
          <a:p>
            <a:r>
              <a:rPr lang="en-US" dirty="0" smtClean="0"/>
              <a:t>Glue that works for the materials you’ve chosen.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1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pPr algn="l"/>
            <a:r>
              <a:rPr lang="en-US" sz="3200" dirty="0">
                <a:cs typeface="Calibri"/>
              </a:rPr>
              <a:t>First, enlarge or reduce the pattern to fit the base material </a:t>
            </a:r>
            <a:r>
              <a:rPr lang="en-US" sz="3200" dirty="0" smtClean="0">
                <a:cs typeface="Calibri"/>
              </a:rPr>
              <a:t>you’ve chosen</a:t>
            </a:r>
            <a:r>
              <a:rPr lang="en-US" sz="3200" dirty="0">
                <a:cs typeface="Calibri"/>
              </a:rPr>
              <a:t>. Trace the pattern twice on the base material.</a:t>
            </a:r>
            <a:endParaRPr lang="en-US" dirty="0">
              <a:cs typeface="Calibri"/>
            </a:endParaRPr>
          </a:p>
        </p:txBody>
      </p:sp>
      <p:pic>
        <p:nvPicPr>
          <p:cNvPr id="2" name="Picture 1" descr="PagesScreenSnapz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62200"/>
            <a:ext cx="5791200" cy="4228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588190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Calibri"/>
              </a:rPr>
              <a:t>Cut out the pieces with strong scissors or tin snips. Pierce or drill holes at the dots.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en-US" sz="3200" dirty="0"/>
              <a:t>Connect the two pieces using nuts and </a:t>
            </a:r>
            <a:r>
              <a:rPr lang="en-US" sz="3200" dirty="0" smtClean="0"/>
              <a:t>bolts, cable ties, or wire. (You can do this step last if you want.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791200" cy="435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305800" cy="1143000"/>
          </a:xfrm>
          <a:noFill/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000000"/>
                </a:solidFill>
              </a:rPr>
              <a:t>For the gums, cut </a:t>
            </a:r>
            <a:r>
              <a:rPr lang="en-US" sz="3200" dirty="0">
                <a:solidFill>
                  <a:srgbClr val="000000"/>
                </a:solidFill>
              </a:rPr>
              <a:t>two strips of foam or shape strips of clay long enough to fit around the front curve of the jaws. 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88271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l"/>
            <a:r>
              <a:rPr lang="en-US" sz="3200" dirty="0"/>
              <a:t>Glue the strips in place. </a:t>
            </a:r>
            <a:r>
              <a:rPr lang="en-US" sz="3200" dirty="0" smtClean="0"/>
              <a:t>They’ll </a:t>
            </a:r>
            <a:r>
              <a:rPr lang="en-US" sz="3200" dirty="0"/>
              <a:t>be a base for attaching the teeth.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00800" cy="480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algn="l"/>
            <a:r>
              <a:rPr lang="en-US" sz="3200" dirty="0"/>
              <a:t>This is what the strips look like from the back.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7056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Rounded MT Bold"/>
        <a:ea typeface="ＭＳ Ｐゴシック"/>
        <a:cs typeface="ＭＳ Ｐゴシック"/>
      </a:majorFont>
      <a:minorFont>
        <a:latin typeface="Arial Rounded MT Bold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Rounded MT Bold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Rounded MT Bold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372</Words>
  <Application>Microsoft Macintosh PowerPoint</Application>
  <PresentationFormat>On-screen Show (4:3)</PresentationFormat>
  <Paragraphs>35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Making a Dental Model Marla Yoshida UC Irvine Division of Continuing Education International Programs</vt:lpstr>
      <vt:lpstr>PowerPoint Presentation</vt:lpstr>
      <vt:lpstr>PowerPoint Presentation</vt:lpstr>
      <vt:lpstr>First, enlarge or reduce the pattern to fit the base material you’ve chosen. Trace the pattern twice on the base material.</vt:lpstr>
      <vt:lpstr>PowerPoint Presentation</vt:lpstr>
      <vt:lpstr>Connect the two pieces using nuts and bolts, cable ties, or wire. (You can do this step last if you want.</vt:lpstr>
      <vt:lpstr>For the gums, cut two strips of foam or shape strips of clay long enough to fit around the front curve of the jaws. </vt:lpstr>
      <vt:lpstr>Glue the strips in place. They’ll be a base for attaching the teeth.</vt:lpstr>
      <vt:lpstr>This is what the strips look like from the back.</vt:lpstr>
      <vt:lpstr>Cut out a curved piece of foam or shape clay for the alveolar ridge. Glue it just behind where the front top teeth will be.</vt:lpstr>
      <vt:lpstr>Shape or cut teeth and glue in place. Start from front center and work backwards.</vt:lpstr>
      <vt:lpstr>If you’re using clay, form a rolled shape big enough for two teeth, then cut it in half with scissors to get a good basic tooth shape. </vt:lpstr>
      <vt:lpstr>Flatten the top of the tooth against the gums with lots of overlap for strength. For molars, make teeth deeper and shape indentations with a toothpick, stick, or similar tool.</vt:lpstr>
      <vt:lpstr>Finish gluing all the teeth in place.</vt:lpstr>
      <vt:lpstr>The finished model.</vt:lpstr>
    </vt:vector>
  </TitlesOfParts>
  <Company>Marla Yoshida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Marla Yoshida</dc:creator>
  <cp:lastModifiedBy>Marla Yoshida</cp:lastModifiedBy>
  <cp:revision>24</cp:revision>
  <dcterms:created xsi:type="dcterms:W3CDTF">2005-02-09T03:25:44Z</dcterms:created>
  <dcterms:modified xsi:type="dcterms:W3CDTF">2016-11-06T15:16:59Z</dcterms:modified>
</cp:coreProperties>
</file>