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934" r:id="rId13"/>
    <p:sldMasterId id="2147483946" r:id="rId14"/>
    <p:sldMasterId id="2147483958" r:id="rId15"/>
    <p:sldMasterId id="2147483970" r:id="rId16"/>
    <p:sldMasterId id="2147483982" r:id="rId17"/>
    <p:sldMasterId id="2147483994" r:id="rId18"/>
    <p:sldMasterId id="2147484006" r:id="rId19"/>
    <p:sldMasterId id="2147484018" r:id="rId20"/>
    <p:sldMasterId id="2147484030" r:id="rId21"/>
    <p:sldMasterId id="2147484042" r:id="rId22"/>
    <p:sldMasterId id="2147484054" r:id="rId23"/>
    <p:sldMasterId id="2147484066" r:id="rId24"/>
    <p:sldMasterId id="2147484078" r:id="rId25"/>
    <p:sldMasterId id="2147484090" r:id="rId26"/>
    <p:sldMasterId id="2147484102" r:id="rId27"/>
    <p:sldMasterId id="2147484114" r:id="rId28"/>
    <p:sldMasterId id="2147484126" r:id="rId29"/>
    <p:sldMasterId id="2147484138" r:id="rId30"/>
    <p:sldMasterId id="2147484150" r:id="rId31"/>
    <p:sldMasterId id="2147484162" r:id="rId32"/>
    <p:sldMasterId id="2147484174" r:id="rId33"/>
    <p:sldMasterId id="2147484186" r:id="rId34"/>
    <p:sldMasterId id="2147484198" r:id="rId35"/>
    <p:sldMasterId id="2147484210" r:id="rId36"/>
    <p:sldMasterId id="2147484222" r:id="rId37"/>
    <p:sldMasterId id="2147484234" r:id="rId38"/>
    <p:sldMasterId id="2147484246" r:id="rId39"/>
    <p:sldMasterId id="2147484258" r:id="rId40"/>
    <p:sldMasterId id="2147484270" r:id="rId41"/>
    <p:sldMasterId id="2147484282" r:id="rId42"/>
    <p:sldMasterId id="2147484294" r:id="rId43"/>
    <p:sldMasterId id="2147484306" r:id="rId44"/>
    <p:sldMasterId id="2147484318" r:id="rId45"/>
    <p:sldMasterId id="2147484330" r:id="rId46"/>
    <p:sldMasterId id="2147484342" r:id="rId47"/>
    <p:sldMasterId id="2147484354" r:id="rId48"/>
    <p:sldMasterId id="2147484366" r:id="rId49"/>
    <p:sldMasterId id="2147484378" r:id="rId50"/>
    <p:sldMasterId id="2147484390" r:id="rId51"/>
    <p:sldMasterId id="2147484402" r:id="rId52"/>
    <p:sldMasterId id="2147484414" r:id="rId53"/>
  </p:sldMasterIdLst>
  <p:notesMasterIdLst>
    <p:notesMasterId r:id="rId73"/>
  </p:notesMasterIdLst>
  <p:handoutMasterIdLst>
    <p:handoutMasterId r:id="rId74"/>
  </p:handoutMasterIdLst>
  <p:sldIdLst>
    <p:sldId id="256" r:id="rId54"/>
    <p:sldId id="532" r:id="rId55"/>
    <p:sldId id="584" r:id="rId56"/>
    <p:sldId id="585" r:id="rId57"/>
    <p:sldId id="597" r:id="rId58"/>
    <p:sldId id="587" r:id="rId59"/>
    <p:sldId id="588" r:id="rId60"/>
    <p:sldId id="589" r:id="rId61"/>
    <p:sldId id="590" r:id="rId62"/>
    <p:sldId id="592" r:id="rId63"/>
    <p:sldId id="593" r:id="rId64"/>
    <p:sldId id="594" r:id="rId65"/>
    <p:sldId id="595" r:id="rId66"/>
    <p:sldId id="596" r:id="rId67"/>
    <p:sldId id="586" r:id="rId68"/>
    <p:sldId id="591" r:id="rId69"/>
    <p:sldId id="583" r:id="rId70"/>
    <p:sldId id="582" r:id="rId71"/>
    <p:sldId id="441" r:id="rId7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29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6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9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518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650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778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90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039" algn="l" defTabSz="457129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F9AFA"/>
    <a:srgbClr val="FF4D9C"/>
    <a:srgbClr val="952442"/>
    <a:srgbClr val="952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3" autoAdjust="0"/>
    <p:restoredTop sz="94552" autoAdjust="0"/>
  </p:normalViewPr>
  <p:slideViewPr>
    <p:cSldViewPr>
      <p:cViewPr varScale="1">
        <p:scale>
          <a:sx n="61" d="100"/>
          <a:sy n="61" d="100"/>
        </p:scale>
        <p:origin x="648" y="22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239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0.xml"/><Relationship Id="rId64" Type="http://schemas.openxmlformats.org/officeDocument/2006/relationships/slide" Target="slides/slide11.xml"/><Relationship Id="rId65" Type="http://schemas.openxmlformats.org/officeDocument/2006/relationships/slide" Target="slides/slide12.xml"/><Relationship Id="rId66" Type="http://schemas.openxmlformats.org/officeDocument/2006/relationships/slide" Target="slides/slide13.xml"/><Relationship Id="rId67" Type="http://schemas.openxmlformats.org/officeDocument/2006/relationships/slide" Target="slides/slide14.xml"/><Relationship Id="rId68" Type="http://schemas.openxmlformats.org/officeDocument/2006/relationships/slide" Target="slides/slide15.xml"/><Relationship Id="rId69" Type="http://schemas.openxmlformats.org/officeDocument/2006/relationships/slide" Target="slides/slide16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" Target="slides/slide1.xml"/><Relationship Id="rId55" Type="http://schemas.openxmlformats.org/officeDocument/2006/relationships/slide" Target="slides/slide2.xml"/><Relationship Id="rId56" Type="http://schemas.openxmlformats.org/officeDocument/2006/relationships/slide" Target="slides/slide3.xml"/><Relationship Id="rId57" Type="http://schemas.openxmlformats.org/officeDocument/2006/relationships/slide" Target="slides/slide4.xml"/><Relationship Id="rId58" Type="http://schemas.openxmlformats.org/officeDocument/2006/relationships/slide" Target="slides/slide5.xml"/><Relationship Id="rId59" Type="http://schemas.openxmlformats.org/officeDocument/2006/relationships/slide" Target="slides/slide6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slide" Target="slides/slide17.xml"/><Relationship Id="rId71" Type="http://schemas.openxmlformats.org/officeDocument/2006/relationships/slide" Target="slides/slide18.xml"/><Relationship Id="rId72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7.xml"/><Relationship Id="rId61" Type="http://schemas.openxmlformats.org/officeDocument/2006/relationships/slide" Target="slides/slide8.xml"/><Relationship Id="rId62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E6C46-03EB-484C-9A45-DEC8DCE47843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35485-586A-2142-B37C-27FA282B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29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E5CAF-DBDE-7349-9AC5-6C27884FC6ED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3090F-C8B9-F340-8336-68AB08600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6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518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650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78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90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0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5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0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6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94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3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74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67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 smtClean="0">
              <a:solidFill>
                <a:srgbClr val="00009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3090F-C8B9-F340-8336-68AB086004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518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4197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3144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636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51361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4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4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0015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040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229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34047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2224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24048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5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9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8624887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2051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2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036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368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42236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04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4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431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0677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3461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9742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71551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9281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199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749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0787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820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5795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19051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311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234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389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3128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7896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382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64869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135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392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208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631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39011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385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079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771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2333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5" tIns="45712" rIns="91425" bIns="4571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46954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54309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9279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241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300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04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4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0717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8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8624887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237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30559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12275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39911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47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1274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77682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1144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96" tIns="45698" rIns="91396" bIns="45698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0084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1405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039001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335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293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6202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812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8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8624887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0224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56873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411954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0425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0820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511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3829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>
                <a:latin typeface="Calibri"/>
              </a:defRPr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000">
                <a:latin typeface="Calibri"/>
              </a:defRPr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8"/>
            <a:ext cx="5775324" cy="6435725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marL="0" indent="0">
              <a:buNone/>
              <a:defRPr sz="2400" b="1">
                <a:latin typeface="Calibri"/>
              </a:defRPr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68468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3100">
                <a:latin typeface="Calibri"/>
              </a:defRPr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>
              <a:buNone/>
              <a:defRPr sz="1400">
                <a:latin typeface="Calibri"/>
              </a:defRPr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8"/>
            <a:ext cx="11703050" cy="6435725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96" tIns="45698" rIns="91396" bIns="45698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12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5693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  <a:prstGeom prst="rect">
            <a:avLst/>
          </a:prstGeom>
        </p:spPr>
        <p:txBody>
          <a:bodyPr vert="horz" lIns="91396" tIns="45698" rIns="91396" bIns="45698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396" tIns="45698" rIns="91396" bIns="45698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955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13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215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730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14205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13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8" indent="0" algn="ctr">
              <a:buNone/>
              <a:defRPr/>
            </a:lvl3pPr>
            <a:lvl4pPr marL="1370965" indent="0" algn="ctr">
              <a:buNone/>
              <a:defRPr/>
            </a:lvl4pPr>
            <a:lvl5pPr marL="1827957" indent="0" algn="ctr">
              <a:buNone/>
              <a:defRPr/>
            </a:lvl5pPr>
            <a:lvl6pPr marL="2284946" indent="0" algn="ctr">
              <a:buNone/>
              <a:defRPr/>
            </a:lvl6pPr>
            <a:lvl7pPr marL="2741936" indent="0" algn="ctr">
              <a:buNone/>
              <a:defRPr/>
            </a:lvl7pPr>
            <a:lvl8pPr marL="3198927" indent="0" algn="ctr">
              <a:buNone/>
              <a:defRPr/>
            </a:lvl8pPr>
            <a:lvl9pPr marL="3655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29730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8" indent="0">
              <a:buNone/>
              <a:defRPr sz="1600"/>
            </a:lvl3pPr>
            <a:lvl4pPr marL="1370965" indent="0">
              <a:buNone/>
              <a:defRPr sz="1400"/>
            </a:lvl4pPr>
            <a:lvl5pPr marL="1827957" indent="0">
              <a:buNone/>
              <a:defRPr sz="1400"/>
            </a:lvl5pPr>
            <a:lvl6pPr marL="2284946" indent="0">
              <a:buNone/>
              <a:defRPr sz="1400"/>
            </a:lvl6pPr>
            <a:lvl7pPr marL="2741936" indent="0">
              <a:buNone/>
              <a:defRPr sz="1400"/>
            </a:lvl7pPr>
            <a:lvl8pPr marL="3198927" indent="0">
              <a:buNone/>
              <a:defRPr sz="1400"/>
            </a:lvl8pPr>
            <a:lvl9pPr marL="365591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13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8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7957" indent="0">
              <a:buNone/>
              <a:defRPr sz="1600" b="1"/>
            </a:lvl5pPr>
            <a:lvl6pPr marL="2284946" indent="0">
              <a:buNone/>
              <a:defRPr sz="1600" b="1"/>
            </a:lvl6pPr>
            <a:lvl7pPr marL="2741936" indent="0">
              <a:buNone/>
              <a:defRPr sz="1600" b="1"/>
            </a:lvl7pPr>
            <a:lvl8pPr marL="3198927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8" y="388951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7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987" indent="0">
              <a:buNone/>
              <a:defRPr sz="2800"/>
            </a:lvl2pPr>
            <a:lvl3pPr marL="913978" indent="0">
              <a:buNone/>
              <a:defRPr sz="2400"/>
            </a:lvl3pPr>
            <a:lvl4pPr marL="1370965" indent="0">
              <a:buNone/>
              <a:defRPr sz="2000"/>
            </a:lvl4pPr>
            <a:lvl5pPr marL="1827957" indent="0">
              <a:buNone/>
              <a:defRPr sz="2000"/>
            </a:lvl5pPr>
            <a:lvl6pPr marL="2284946" indent="0">
              <a:buNone/>
              <a:defRPr sz="2000"/>
            </a:lvl6pPr>
            <a:lvl7pPr marL="2741936" indent="0">
              <a:buNone/>
              <a:defRPr sz="2000"/>
            </a:lvl7pPr>
            <a:lvl8pPr marL="3198927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100"/>
            </a:lvl2pPr>
            <a:lvl3pPr marL="913978" indent="0">
              <a:buNone/>
              <a:defRPr sz="1000"/>
            </a:lvl3pPr>
            <a:lvl4pPr marL="1370965" indent="0">
              <a:buNone/>
              <a:defRPr sz="900"/>
            </a:lvl4pPr>
            <a:lvl5pPr marL="1827957" indent="0">
              <a:buNone/>
              <a:defRPr sz="900"/>
            </a:lvl5pPr>
            <a:lvl6pPr marL="2284946" indent="0">
              <a:buNone/>
              <a:defRPr sz="900"/>
            </a:lvl6pPr>
            <a:lvl7pPr marL="2741936" indent="0">
              <a:buNone/>
              <a:defRPr sz="900"/>
            </a:lvl7pPr>
            <a:lvl8pPr marL="3198927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12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690152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19605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208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631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390110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385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079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7711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23330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543092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92791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241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9614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3009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616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5435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07577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94991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018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854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974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7579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500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556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6033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83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8624887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60977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615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995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650370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1991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065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7135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01391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9167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00848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618617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8731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7791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01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9588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739655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27020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3414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3369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101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350408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3196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13659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32388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8874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60701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78554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23305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7047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438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29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77313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5919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28198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183371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4435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1496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189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4730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76982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1516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724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0010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3199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09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83134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97206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266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0077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63042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23448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934474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5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814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2360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0352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480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595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984119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19121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1731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660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 algn="ctr">
              <a:buNone/>
              <a:defRPr>
                <a:latin typeface="Calibri"/>
              </a:defRPr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08773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57760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000">
                <a:latin typeface="Calibri"/>
              </a:defRPr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0939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30805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3"/>
            <a:ext cx="5775324" cy="6435725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172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marL="0" indent="0">
              <a:buNone/>
              <a:defRPr sz="2400" b="1">
                <a:latin typeface="Calibri"/>
              </a:defRPr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99374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229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934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 sz="3100">
                <a:latin typeface="Calibri"/>
              </a:defRPr>
            </a:lvl1pPr>
            <a:lvl2pPr>
              <a:defRPr sz="2800">
                <a:latin typeface="Calibri"/>
              </a:defRPr>
            </a:lvl2pPr>
            <a:lvl3pPr>
              <a:defRPr sz="2400">
                <a:latin typeface="Calibri"/>
              </a:defRPr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54266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3100">
                <a:latin typeface="Calibri"/>
              </a:defRPr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  <a:prstGeom prst="rect">
            <a:avLst/>
          </a:prstGeom>
        </p:spPr>
        <p:txBody>
          <a:bodyPr vert="horz" lIns="91410" tIns="45705" rIns="91410" bIns="45705"/>
          <a:lstStyle>
            <a:lvl1pPr marL="0" indent="0">
              <a:buNone/>
              <a:defRPr sz="1400">
                <a:latin typeface="Calibri"/>
              </a:defRPr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390402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3"/>
            <a:ext cx="11703050" cy="6435725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96992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747050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072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940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128716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0" tIns="45705" rIns="91410" bIns="45705"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69448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08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8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8201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1138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3688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32112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9719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  <a:prstGeom prst="rect">
            <a:avLst/>
          </a:prstGeom>
        </p:spPr>
        <p:txBody>
          <a:bodyPr vert="horz" lIns="91410" tIns="45705" rIns="91410" bIns="45705" anchor="b"/>
          <a:lstStyle>
            <a:lvl1pPr algn="l">
              <a:defRPr sz="2000" b="1"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54551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186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10" tIns="45705" rIns="91410" bIns="45705"/>
          <a:lstStyle>
            <a:lvl1pPr>
              <a:defRPr>
                <a:latin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6250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63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752286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7678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54532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3483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858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05602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41985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244690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9166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598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52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93338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716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7131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288401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8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405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00404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6641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8284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71472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86515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07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815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8003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9930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247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3473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08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8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8356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81669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86625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385188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12823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3179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04416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0076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25624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9" indent="0" algn="ctr">
              <a:buNone/>
              <a:defRPr/>
            </a:lvl3pPr>
            <a:lvl4pPr marL="1371177" indent="0" algn="ctr">
              <a:buNone/>
              <a:defRPr/>
            </a:lvl4pPr>
            <a:lvl5pPr marL="1828238" indent="0" algn="ctr">
              <a:buNone/>
              <a:defRPr/>
            </a:lvl5pPr>
            <a:lvl6pPr marL="2285300" indent="0" algn="ctr">
              <a:buNone/>
              <a:defRPr/>
            </a:lvl6pPr>
            <a:lvl7pPr marL="2742357" indent="0" algn="ctr">
              <a:buNone/>
              <a:defRPr/>
            </a:lvl7pPr>
            <a:lvl8pPr marL="3199418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6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2102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9" indent="0">
              <a:buNone/>
              <a:defRPr sz="1600"/>
            </a:lvl3pPr>
            <a:lvl4pPr marL="1371177" indent="0">
              <a:buNone/>
              <a:defRPr sz="1400"/>
            </a:lvl4pPr>
            <a:lvl5pPr marL="1828238" indent="0">
              <a:buNone/>
              <a:defRPr sz="1400"/>
            </a:lvl5pPr>
            <a:lvl6pPr marL="2285300" indent="0">
              <a:buNone/>
              <a:defRPr sz="1400"/>
            </a:lvl6pPr>
            <a:lvl7pPr marL="2742357" indent="0">
              <a:buNone/>
              <a:defRPr sz="1400"/>
            </a:lvl7pPr>
            <a:lvl8pPr marL="3199418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159750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8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5059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7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300" indent="0">
              <a:buNone/>
              <a:defRPr sz="1600" b="1"/>
            </a:lvl6pPr>
            <a:lvl7pPr marL="2742357" indent="0">
              <a:buNone/>
              <a:defRPr sz="1600" b="1"/>
            </a:lvl7pPr>
            <a:lvl8pPr marL="3199418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531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2550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72989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4" y="3889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7960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6134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58" indent="0">
              <a:buNone/>
              <a:defRPr sz="2800"/>
            </a:lvl2pPr>
            <a:lvl3pPr marL="914119" indent="0">
              <a:buNone/>
              <a:defRPr sz="2400"/>
            </a:lvl3pPr>
            <a:lvl4pPr marL="1371177" indent="0">
              <a:buNone/>
              <a:defRPr sz="2000"/>
            </a:lvl4pPr>
            <a:lvl5pPr marL="1828238" indent="0">
              <a:buNone/>
              <a:defRPr sz="2000"/>
            </a:lvl5pPr>
            <a:lvl6pPr marL="2285300" indent="0">
              <a:buNone/>
              <a:defRPr sz="2000"/>
            </a:lvl6pPr>
            <a:lvl7pPr marL="2742357" indent="0">
              <a:buNone/>
              <a:defRPr sz="2000"/>
            </a:lvl7pPr>
            <a:lvl8pPr marL="3199418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100"/>
            </a:lvl2pPr>
            <a:lvl3pPr marL="914119" indent="0">
              <a:buNone/>
              <a:defRPr sz="1000"/>
            </a:lvl3pPr>
            <a:lvl4pPr marL="1371177" indent="0">
              <a:buNone/>
              <a:defRPr sz="900"/>
            </a:lvl4pPr>
            <a:lvl5pPr marL="1828238" indent="0">
              <a:buNone/>
              <a:defRPr sz="900"/>
            </a:lvl5pPr>
            <a:lvl6pPr marL="2285300" indent="0">
              <a:buNone/>
              <a:defRPr sz="900"/>
            </a:lvl6pPr>
            <a:lvl7pPr marL="2742357" indent="0">
              <a:buNone/>
              <a:defRPr sz="900"/>
            </a:lvl7pPr>
            <a:lvl8pPr marL="3199418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48214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3240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8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7108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928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401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1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9732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275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5085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18580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2467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147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938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1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08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415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966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628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59735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540505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526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629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67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0953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610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5046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7360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09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075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6127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97373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80214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27267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033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223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7759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58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59004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5" tIns="45712" rIns="91425" bIns="4571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15819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9"/>
            <a:ext cx="5775324" cy="6435725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725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3466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17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195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5" tIns="45712" rIns="91425" bIns="45712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02075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  <a:prstGeom prst="rect">
            <a:avLst/>
          </a:prstGeom>
        </p:spPr>
        <p:txBody>
          <a:bodyPr vert="horz" lIns="91425" tIns="45712" rIns="91425" bIns="4571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68034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9"/>
            <a:ext cx="11703050" cy="643572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965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25" tIns="45712" rIns="91425" bIns="4571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157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29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18" indent="0" algn="ctr">
              <a:buNone/>
              <a:defRPr/>
            </a:lvl5pPr>
            <a:lvl6pPr marL="2285650" indent="0" algn="ctr">
              <a:buNone/>
              <a:defRPr/>
            </a:lvl6pPr>
            <a:lvl7pPr marL="2742778" indent="0" algn="ctr">
              <a:buNone/>
              <a:defRPr/>
            </a:lvl7pPr>
            <a:lvl8pPr marL="3199909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0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6996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473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9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18" indent="0">
              <a:buNone/>
              <a:defRPr sz="1400"/>
            </a:lvl5pPr>
            <a:lvl6pPr marL="2285650" indent="0">
              <a:buNone/>
              <a:defRPr sz="1400"/>
            </a:lvl6pPr>
            <a:lvl7pPr marL="2742778" indent="0">
              <a:buNone/>
              <a:defRPr sz="1400"/>
            </a:lvl7pPr>
            <a:lvl8pPr marL="3199909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56065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4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551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8" indent="0">
              <a:buNone/>
              <a:defRPr sz="1600" b="1"/>
            </a:lvl5pPr>
            <a:lvl6pPr marL="2285650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9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2564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3606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7490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9" y="38894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1761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29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18" indent="0">
              <a:buNone/>
              <a:defRPr sz="2000"/>
            </a:lvl5pPr>
            <a:lvl6pPr marL="2285650" indent="0">
              <a:buNone/>
              <a:defRPr sz="2000"/>
            </a:lvl6pPr>
            <a:lvl7pPr marL="2742778" indent="0">
              <a:buNone/>
              <a:defRPr sz="2000"/>
            </a:lvl7pPr>
            <a:lvl8pPr marL="3199909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1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18" indent="0">
              <a:buNone/>
              <a:defRPr sz="900"/>
            </a:lvl5pPr>
            <a:lvl6pPr marL="2285650" indent="0">
              <a:buNone/>
              <a:defRPr sz="900"/>
            </a:lvl6pPr>
            <a:lvl7pPr marL="2742778" indent="0">
              <a:buNone/>
              <a:defRPr sz="900"/>
            </a:lvl7pPr>
            <a:lvl8pPr marL="3199909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870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877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4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037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9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50.xml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1.xml"/><Relationship Id="rId12" Type="http://schemas.openxmlformats.org/officeDocument/2006/relationships/theme" Target="../theme/theme51.xml"/><Relationship Id="rId1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2.xml"/><Relationship Id="rId12" Type="http://schemas.openxmlformats.org/officeDocument/2006/relationships/theme" Target="../theme/theme52.xml"/><Relationship Id="rId1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68.xml"/><Relationship Id="rId8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3.xml"/><Relationship Id="rId12" Type="http://schemas.openxmlformats.org/officeDocument/2006/relationships/theme" Target="../theme/theme53.xml"/><Relationship Id="rId1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79.xml"/><Relationship Id="rId8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4" y="2768604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4" y="2768604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4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4" y="1270004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71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503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935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367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79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92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05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187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318" indent="-571412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59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288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18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47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77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27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79749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674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373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1270012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12" y="2768613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59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288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181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476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577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2762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79749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6740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3735" indent="-571235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1270012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81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110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40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0701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4996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198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8975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5962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2953" indent="-571235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12" y="2768613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12" y="2768613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12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13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74" tIns="50774" rIns="50774" bIns="507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698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397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0965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795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06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359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65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2952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24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23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224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211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203" indent="-493483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8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6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4569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2768608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943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30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670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103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539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245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516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57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3635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971800"/>
            <a:ext cx="10464801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7366000"/>
            <a:ext cx="10464801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727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091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45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1818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181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242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299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360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4424" indent="-571323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1270008"/>
            <a:ext cx="10464801" cy="72136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7943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82307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726670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171034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615397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307245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516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57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3635" indent="-571323" algn="l" rtl="0" eaLnBrk="1" fontAlgn="base" hangingPunct="1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8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8" y="2768608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8" y="2768608"/>
            <a:ext cx="3962401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8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8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82" tIns="50782" rIns="50782" bIns="507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Calibri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5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19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77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38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180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1pPr>
      <a:lvl2pPr marL="120454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2pPr>
      <a:lvl3pPr marL="1648907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3pPr>
      <a:lvl4pPr marL="20932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4pPr>
      <a:lvl5pPr marL="253763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Calibri"/>
          <a:ea typeface="+mn-ea"/>
          <a:cs typeface="+mn-cs"/>
          <a:sym typeface="Gill Sans" charset="0"/>
        </a:defRPr>
      </a:lvl5pPr>
      <a:lvl6pPr marL="2994694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175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8813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5872" indent="-493560" algn="l" rtl="0" eaLnBrk="1" fontAlgn="base" hangingPunct="1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0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7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5D51AFB-3F19-5F4D-A3F1-507437D2ABE9}" type="datetimeFigureOut">
              <a:rPr lang="en-US" smtClean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4"/>
            <a:ext cx="4118187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D7434753-1A5C-0F49-BD3D-0E5EDE8606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ctr" defTabSz="650197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650197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9" indent="-406374" algn="l" defTabSz="650197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92" indent="-325098" algn="l" defTabSz="65019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8" indent="-325098" algn="l" defTabSz="6501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5" indent="-325098" algn="l" defTabSz="650197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8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65019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65019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787902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864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95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727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15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59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722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84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98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11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864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95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727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15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59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722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0849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798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111" indent="-571412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4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4"/>
            <a:ext cx="5041900" cy="57149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791" tIns="50791" rIns="50791" bIns="50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2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5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297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72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159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59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02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153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28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09414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6542" indent="-493637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0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dobe.com/" TargetMode="External"/><Relationship Id="rId4" Type="http://schemas.openxmlformats.org/officeDocument/2006/relationships/hyperlink" Target="http://www.voki.com/" TargetMode="External"/><Relationship Id="rId5" Type="http://schemas.openxmlformats.org/officeDocument/2006/relationships/hyperlink" Target="http://www.fotobabble.com/" TargetMode="External"/><Relationship Id="rId1" Type="http://schemas.openxmlformats.org/officeDocument/2006/relationships/slideLayout" Target="../slideLayouts/slideLayout420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800" y="609604"/>
            <a:ext cx="11887200" cy="7725176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endParaRPr lang="en-US" sz="5400" b="1" dirty="0">
              <a:solidFill>
                <a:scrgbClr r="0" g="0" b="0"/>
              </a:solidFill>
              <a:latin typeface="Calibri"/>
              <a:cs typeface="Calibri"/>
            </a:endParaRPr>
          </a:p>
          <a:p>
            <a:r>
              <a:rPr lang="en-US" sz="5400" b="1" dirty="0">
                <a:latin typeface="+mj-lt"/>
              </a:rPr>
              <a:t>Let’s Talk: </a:t>
            </a:r>
            <a:endParaRPr lang="en-US" sz="5400" b="1" dirty="0" smtClean="0">
              <a:latin typeface="+mj-lt"/>
            </a:endParaRPr>
          </a:p>
          <a:p>
            <a:r>
              <a:rPr lang="en-US" sz="5400" b="1" dirty="0" smtClean="0">
                <a:latin typeface="+mj-lt"/>
              </a:rPr>
              <a:t>Communicative Activities </a:t>
            </a:r>
          </a:p>
          <a:p>
            <a:r>
              <a:rPr lang="en-US" sz="5400" b="1" dirty="0" smtClean="0">
                <a:latin typeface="+mj-lt"/>
              </a:rPr>
              <a:t>for </a:t>
            </a:r>
            <a:r>
              <a:rPr lang="en-US" sz="5400" b="1" dirty="0">
                <a:latin typeface="+mj-lt"/>
              </a:rPr>
              <a:t>Teaching Pronunciation</a:t>
            </a:r>
            <a:endParaRPr lang="en-US" sz="5400" dirty="0">
              <a:latin typeface="+mj-lt"/>
            </a:endParaRPr>
          </a:p>
          <a:p>
            <a:endParaRPr lang="en-US" sz="1800" dirty="0">
              <a:solidFill>
                <a:srgbClr val="000090"/>
              </a:solidFill>
              <a:latin typeface="+mj-lt"/>
              <a:cs typeface="Calibri"/>
            </a:endParaRPr>
          </a:p>
          <a:p>
            <a:endParaRPr lang="en-US" sz="3600" dirty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793750" algn="l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Marla Yoshida</a:t>
            </a:r>
          </a:p>
          <a:p>
            <a:pPr marL="793750" algn="l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University of California, Irvine </a:t>
            </a:r>
          </a:p>
          <a:p>
            <a:pPr marL="793750" algn="l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Division of Continuing Education</a:t>
            </a:r>
          </a:p>
          <a:p>
            <a:pPr marL="793750" algn="l"/>
            <a:r>
              <a:rPr lang="en-US" sz="3600" dirty="0" err="1" smtClean="0">
                <a:solidFill>
                  <a:srgbClr val="000090"/>
                </a:solidFill>
                <a:latin typeface="Calibri"/>
                <a:cs typeface="Calibri"/>
              </a:rPr>
              <a:t>yoshidam@uci.edu</a:t>
            </a:r>
            <a:endParaRPr lang="en-US" sz="36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sz="4000" dirty="0">
              <a:solidFill>
                <a:scrgbClr r="0" g="0" b="0"/>
              </a:solidFill>
              <a:latin typeface="Calibri"/>
              <a:cs typeface="Calibri"/>
            </a:endParaRPr>
          </a:p>
          <a:p>
            <a:endParaRPr lang="en-US" sz="1800" dirty="0">
              <a:solidFill>
                <a:scrgbClr r="0" g="0" b="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Macintosh HD:Users:marlayoshida:Desktop:mout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240">
            <a:off x="7672430" y="4957868"/>
            <a:ext cx="3832441" cy="18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7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Narrated PowerPo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599" y="2057400"/>
            <a:ext cx="11379199" cy="6400800"/>
          </a:xfrm>
          <a:prstGeom prst="rect">
            <a:avLst/>
          </a:prstGeom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Narrated PowerPoint or Keynote slideshow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Adobe Spark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965" y="2171584"/>
            <a:ext cx="11588494" cy="6518529"/>
          </a:xfrm>
          <a:prstGeom prst="rect">
            <a:avLst/>
          </a:prstGeom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Adobe Spark   https://</a:t>
            </a:r>
            <a:r>
              <a:rPr lang="en-US" sz="4600" b="1" dirty="0" err="1" smtClean="0">
                <a:solidFill>
                  <a:srgbClr val="000090"/>
                </a:solidFill>
              </a:rPr>
              <a:t>spark.adobe.com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PuppetP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799" y="2103136"/>
            <a:ext cx="9591017" cy="7193263"/>
          </a:xfrm>
          <a:prstGeom prst="rect">
            <a:avLst/>
          </a:prstGeom>
        </p:spPr>
      </p:pic>
      <p:sp>
        <p:nvSpPr>
          <p:cNvPr id="7" name="Triangle 6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Puppet Pals   (Apple App Store)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err="1" smtClean="0">
                <a:solidFill>
                  <a:srgbClr val="000090"/>
                </a:solidFill>
              </a:rPr>
              <a:t>Voki</a:t>
            </a:r>
            <a:r>
              <a:rPr lang="en-US" sz="4600" b="1" dirty="0" smtClean="0">
                <a:solidFill>
                  <a:srgbClr val="000090"/>
                </a:solidFill>
              </a:rPr>
              <a:t>   http://</a:t>
            </a:r>
            <a:r>
              <a:rPr lang="en-US" sz="4600" b="1" dirty="0" err="1" smtClean="0">
                <a:solidFill>
                  <a:srgbClr val="000090"/>
                </a:solidFill>
              </a:rPr>
              <a:t>www.voki.com</a:t>
            </a:r>
            <a:endParaRPr lang="en-US" sz="4600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2286000"/>
            <a:ext cx="10744200" cy="6858000"/>
          </a:xfrm>
          <a:prstGeom prst="rect">
            <a:avLst/>
          </a:prstGeom>
          <a:ln w="3810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9936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Voki samp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057400"/>
            <a:ext cx="11379200" cy="6400800"/>
          </a:xfrm>
          <a:prstGeom prst="rect">
            <a:avLst/>
          </a:prstGeom>
        </p:spPr>
      </p:pic>
      <p:sp>
        <p:nvSpPr>
          <p:cNvPr id="5" name="Triangle 4"/>
          <p:cNvSpPr/>
          <p:nvPr/>
        </p:nvSpPr>
        <p:spPr>
          <a:xfrm rot="5400000">
            <a:off x="11899900" y="8702813"/>
            <a:ext cx="939800" cy="9144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err="1" smtClean="0">
                <a:solidFill>
                  <a:srgbClr val="000090"/>
                </a:solidFill>
              </a:rPr>
              <a:t>Voki</a:t>
            </a:r>
            <a:r>
              <a:rPr lang="en-US" sz="4600" b="1" dirty="0" smtClean="0">
                <a:solidFill>
                  <a:srgbClr val="000090"/>
                </a:solidFill>
              </a:rPr>
              <a:t>   http://</a:t>
            </a:r>
            <a:r>
              <a:rPr lang="en-US" sz="4600" b="1" dirty="0" err="1" smtClean="0">
                <a:solidFill>
                  <a:srgbClr val="000090"/>
                </a:solidFill>
              </a:rPr>
              <a:t>www.voki.com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Pronunciation journals</a:t>
            </a:r>
            <a:endParaRPr lang="en-US" sz="4600" b="1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242" y="2286000"/>
            <a:ext cx="12407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>
              <a:spcBef>
                <a:spcPts val="0"/>
              </a:spcBef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 smtClean="0">
                <a:latin typeface="+mj-lt"/>
                <a:ea typeface="Times New Roman" charset="0"/>
              </a:rPr>
              <a:t>Keep </a:t>
            </a:r>
            <a:r>
              <a:rPr lang="en-US" sz="4000" dirty="0">
                <a:latin typeface="+mj-lt"/>
                <a:ea typeface="Times New Roman" charset="0"/>
              </a:rPr>
              <a:t>a record of words, sounds, or sentences that are hard to </a:t>
            </a:r>
            <a:r>
              <a:rPr lang="en-US" sz="4000" dirty="0" smtClean="0">
                <a:latin typeface="+mj-lt"/>
                <a:ea typeface="Times New Roman" charset="0"/>
              </a:rPr>
              <a:t>say.</a:t>
            </a:r>
            <a:endParaRPr lang="en-US" sz="4000" dirty="0">
              <a:latin typeface="+mj-lt"/>
              <a:ea typeface="Times New Roman" charset="0"/>
            </a:endParaRPr>
          </a:p>
          <a:p>
            <a:pPr marL="571500" marR="0" lvl="0" indent="-571500" algn="l">
              <a:spcBef>
                <a:spcPts val="0"/>
              </a:spcBef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  <a:ea typeface="Times New Roman" charset="0"/>
              </a:rPr>
              <a:t>Make the “problem words” the focus of communicative activities: Student-written stories, dialogues, or role plays. </a:t>
            </a:r>
          </a:p>
          <a:p>
            <a:pPr marL="571500" marR="0" lvl="0" indent="-571500" algn="l">
              <a:spcBef>
                <a:spcPts val="0"/>
              </a:spcBef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  <a:ea typeface="Times New Roman" charset="0"/>
              </a:rPr>
              <a:t>Keeping a journal helps students recognize the connection of the classroom to their daily lives and increases </a:t>
            </a:r>
            <a:r>
              <a:rPr lang="en-US" sz="4000" dirty="0" smtClean="0">
                <a:latin typeface="+mj-lt"/>
                <a:ea typeface="Times New Roman" charset="0"/>
              </a:rPr>
              <a:t>motivation. </a:t>
            </a:r>
            <a:endParaRPr lang="en-US" sz="4000" dirty="0">
              <a:effectLst/>
              <a:latin typeface="+mj-lt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Pronunciation journals</a:t>
            </a:r>
            <a:endParaRPr lang="en-US" sz="46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-1151" b="21600"/>
          <a:stretch/>
        </p:blipFill>
        <p:spPr>
          <a:xfrm>
            <a:off x="330200" y="2209800"/>
            <a:ext cx="12344400" cy="7467600"/>
          </a:xfrm>
          <a:prstGeom prst="rect">
            <a:avLst/>
          </a:prstGeom>
          <a:ln w="3810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441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7399" y="2667000"/>
            <a:ext cx="11498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dirty="0">
                <a:latin typeface="+mj-lt"/>
              </a:rPr>
              <a:t>Communicative pronunciation practice helps students build confidence for real-life use of English!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1752017" cy="1601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5400" b="1" dirty="0" smtClean="0">
                <a:solidFill>
                  <a:srgbClr val="000090"/>
                </a:solidFill>
              </a:rPr>
              <a:t>Communicative practice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6200" y="2438400"/>
            <a:ext cx="6019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Marla 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Yoshida</a:t>
            </a:r>
          </a:p>
          <a:p>
            <a:pPr algn="l"/>
            <a:r>
              <a:rPr lang="en-US" sz="4000" dirty="0" err="1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yoshidam@uci.edu</a:t>
            </a:r>
            <a:endParaRPr lang="en-US" sz="4000" dirty="0" smtClean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algn="l"/>
            <a:endParaRPr lang="en-US" sz="4000" dirty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algn="l"/>
            <a:endParaRPr lang="en-US" sz="4000" dirty="0" smtClean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Available from TESOL Press:</a:t>
            </a:r>
          </a:p>
          <a:p>
            <a:pPr algn="l"/>
            <a:endParaRPr lang="en-US" sz="4000" dirty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  <a:p>
            <a:pPr algn="l"/>
            <a:r>
              <a:rPr lang="en-US" sz="4000" i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 charset="0"/>
              </a:rPr>
              <a:t>Beyond Repeat After Me: Teaching Pronunciation to English Learners</a:t>
            </a:r>
            <a:endParaRPr lang="en-US" sz="4000" i="1" dirty="0">
              <a:solidFill>
                <a:schemeClr val="tx1"/>
              </a:solidFill>
              <a:latin typeface="+mj-lt"/>
              <a:ea typeface="ＭＳ Ｐゴシック" charset="0"/>
              <a:cs typeface="Gill Sans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4182" y="531966"/>
            <a:ext cx="11752017" cy="16016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5400" b="1" dirty="0" smtClean="0">
                <a:solidFill>
                  <a:srgbClr val="000090"/>
                </a:solidFill>
              </a:rPr>
              <a:t>Contact Information</a:t>
            </a:r>
            <a:endParaRPr lang="en-US" sz="5400" b="1" dirty="0">
              <a:solidFill>
                <a:srgbClr val="000090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590800"/>
            <a:ext cx="5131928" cy="66401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0800" y="-920"/>
            <a:ext cx="13055600" cy="9754519"/>
          </a:xfrm>
          <a:prstGeom prst="rect">
            <a:avLst/>
          </a:prstGeom>
          <a:solidFill>
            <a:srgbClr val="0892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Questions?</a:t>
            </a:r>
          </a:p>
          <a:p>
            <a:pPr algn="ctr"/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7410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362200"/>
            <a:ext cx="1127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 smtClean="0">
                <a:latin typeface="+mn-lt"/>
              </a:rPr>
              <a:t>Students </a:t>
            </a:r>
            <a:r>
              <a:rPr lang="en-US" sz="4000" dirty="0">
                <a:latin typeface="+mn-lt"/>
              </a:rPr>
              <a:t>can say a sound successfully in isolation, but when they need to use it in speaking, it doesn’t come out smoothly. </a:t>
            </a: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 smtClean="0">
                <a:latin typeface="+mn-lt"/>
              </a:rPr>
              <a:t>That’s </a:t>
            </a:r>
            <a:r>
              <a:rPr lang="en-US" sz="4000" dirty="0">
                <a:latin typeface="+mn-lt"/>
              </a:rPr>
              <a:t>why we need communicative practice too—to build fluency as well as accuracy.</a:t>
            </a: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n-lt"/>
              </a:rPr>
              <a:t>Speaking practice can also be pronunciation </a:t>
            </a:r>
            <a:r>
              <a:rPr lang="en-US" sz="4000" dirty="0" smtClean="0">
                <a:latin typeface="+mn-lt"/>
              </a:rPr>
              <a:t>practice!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1752017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rgbClr val="000090"/>
                </a:solidFill>
              </a:rPr>
              <a:t>Why do we need communicative practice?</a:t>
            </a:r>
            <a:endParaRPr lang="en-US" sz="4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057400"/>
            <a:ext cx="1127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  <a:latin typeface="+mj-lt"/>
              </a:rPr>
              <a:t>Guided practice: A bridge to communication</a:t>
            </a:r>
            <a:endParaRPr lang="en-US" sz="44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1752017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rgbClr val="000090"/>
                </a:solidFill>
              </a:rPr>
              <a:t>Communicative practice with sounds</a:t>
            </a:r>
            <a:endParaRPr lang="en-US" sz="4800" b="1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8866" y="2826841"/>
            <a:ext cx="11226134" cy="63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4182" y="531966"/>
            <a:ext cx="11752017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800" b="1" dirty="0" smtClean="0">
                <a:solidFill>
                  <a:srgbClr val="000090"/>
                </a:solidFill>
              </a:rPr>
              <a:t>Communicative practice with sounds</a:t>
            </a:r>
            <a:endParaRPr lang="en-US" sz="4800" b="1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2" y="1938670"/>
            <a:ext cx="10540218" cy="7837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8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83" y="240536"/>
            <a:ext cx="7277211" cy="4712464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82" y="5105400"/>
            <a:ext cx="7277211" cy="4448284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254001" y="531966"/>
            <a:ext cx="4648200" cy="1754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/>
            <a:r>
              <a:rPr lang="en-US" sz="4800" b="1" smtClean="0">
                <a:solidFill>
                  <a:srgbClr val="000090"/>
                </a:solidFill>
              </a:rPr>
              <a:t>Family Tree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600" y="2590800"/>
            <a:ext cx="4099560" cy="5613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How could you use this for communicative pronunciation  practice?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789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362200"/>
            <a:ext cx="11569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2400"/>
              </a:spcAft>
            </a:pPr>
            <a:r>
              <a:rPr lang="en-US" sz="4000" b="1" dirty="0">
                <a:latin typeface="+mj-lt"/>
              </a:rPr>
              <a:t>Shadowing</a:t>
            </a:r>
            <a:endParaRPr lang="en-US" sz="4000" dirty="0">
              <a:latin typeface="+mj-lt"/>
            </a:endParaRP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</a:rPr>
              <a:t>W</a:t>
            </a:r>
            <a:r>
              <a:rPr lang="en-US" sz="4000" dirty="0" smtClean="0">
                <a:latin typeface="+mj-lt"/>
              </a:rPr>
              <a:t>atch </a:t>
            </a:r>
            <a:r>
              <a:rPr lang="en-US" sz="4000" dirty="0">
                <a:latin typeface="+mj-lt"/>
              </a:rPr>
              <a:t>a short video clip repeatedly, trying to imitate the sounds, stress, pauses, and intonation exactly.</a:t>
            </a: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</a:rPr>
              <a:t>In groups, students create and perform their own role play as a variation or continuation of the video clip.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Communicative practice with </a:t>
            </a:r>
            <a:r>
              <a:rPr lang="en-US" sz="4600" b="1" dirty="0" err="1" smtClean="0">
                <a:solidFill>
                  <a:srgbClr val="000090"/>
                </a:solidFill>
              </a:rPr>
              <a:t>suprasegmentals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362200"/>
            <a:ext cx="11277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2400"/>
              </a:spcAft>
              <a:buSzPct val="70000"/>
            </a:pPr>
            <a:r>
              <a:rPr lang="en-US" sz="4000" b="1" dirty="0">
                <a:latin typeface="+mj-lt"/>
              </a:rPr>
              <a:t>Drama and role play</a:t>
            </a:r>
            <a:endParaRPr lang="en-US" sz="4000" dirty="0">
              <a:latin typeface="+mj-lt"/>
            </a:endParaRP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</a:rPr>
              <a:t>After practicing the intonation of questions and answers, requests, or other forms, have students role play a situation that requires the use of those forms.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Communicative practice with </a:t>
            </a:r>
            <a:r>
              <a:rPr lang="en-US" sz="4600" b="1" dirty="0" err="1" smtClean="0">
                <a:solidFill>
                  <a:srgbClr val="000090"/>
                </a:solidFill>
              </a:rPr>
              <a:t>suprasegmentals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362200"/>
            <a:ext cx="1127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 smtClean="0">
                <a:latin typeface="+mj-lt"/>
              </a:rPr>
              <a:t>Suit </a:t>
            </a:r>
            <a:r>
              <a:rPr lang="en-US" sz="4000" dirty="0">
                <a:latin typeface="+mj-lt"/>
              </a:rPr>
              <a:t>the content to students’ interests—anything from fairy tales to business presentations.</a:t>
            </a:r>
          </a:p>
          <a:p>
            <a:pPr marL="571500" lvl="0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dirty="0">
                <a:latin typeface="+mj-lt"/>
              </a:rPr>
              <a:t>Students create videos related to their interests and needs. Cell phones make great cameras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Creative projects for pronunciation practice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863600" y="533400"/>
            <a:ext cx="11214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5000" b="1" dirty="0">
              <a:solidFill>
                <a:srgbClr val="00009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362200"/>
            <a:ext cx="115697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Aft>
                <a:spcPts val="2400"/>
              </a:spcAft>
              <a:buSzPct val="70000"/>
            </a:pPr>
            <a:r>
              <a:rPr lang="en-US" sz="4000" dirty="0" smtClean="0">
                <a:latin typeface="+mj-lt"/>
              </a:rPr>
              <a:t>Websites </a:t>
            </a:r>
            <a:r>
              <a:rPr lang="en-US" sz="4000" dirty="0">
                <a:latin typeface="+mj-lt"/>
              </a:rPr>
              <a:t>and apps let learners make creative </a:t>
            </a:r>
            <a:r>
              <a:rPr lang="en-US" sz="4000" dirty="0" smtClean="0">
                <a:latin typeface="+mj-lt"/>
              </a:rPr>
              <a:t>projects: </a:t>
            </a:r>
            <a:endParaRPr lang="en-US" sz="4000" dirty="0">
              <a:latin typeface="+mj-lt"/>
            </a:endParaRPr>
          </a:p>
          <a:p>
            <a:pPr marL="1028629" lvl="1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b="1" dirty="0">
                <a:latin typeface="+mj-lt"/>
              </a:rPr>
              <a:t>Narrated PowerPoint or Keynote slideshows</a:t>
            </a:r>
            <a:endParaRPr lang="en-US" sz="4000" dirty="0">
              <a:latin typeface="+mj-lt"/>
            </a:endParaRPr>
          </a:p>
          <a:p>
            <a:pPr marL="1028629" lvl="1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b="1" dirty="0">
                <a:latin typeface="+mj-lt"/>
              </a:rPr>
              <a:t>Adobe Spark:</a:t>
            </a:r>
            <a:r>
              <a:rPr lang="en-US" sz="4000" dirty="0">
                <a:latin typeface="+mj-lt"/>
              </a:rPr>
              <a:t>  </a:t>
            </a:r>
            <a:r>
              <a:rPr lang="en-US" sz="4000" u="sng" dirty="0">
                <a:latin typeface="+mj-lt"/>
                <a:hlinkClick r:id="rId3"/>
              </a:rPr>
              <a:t>https://spark.adobe.com/</a:t>
            </a:r>
            <a:r>
              <a:rPr lang="en-US" sz="4000" dirty="0">
                <a:latin typeface="+mj-lt"/>
              </a:rPr>
              <a:t> or on the Apple App Store</a:t>
            </a:r>
          </a:p>
          <a:p>
            <a:pPr marL="1028629" lvl="1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b="1" dirty="0">
                <a:latin typeface="+mj-lt"/>
              </a:rPr>
              <a:t>Puppet Pals.</a:t>
            </a:r>
            <a:r>
              <a:rPr lang="en-US" sz="4000" dirty="0">
                <a:latin typeface="+mj-lt"/>
              </a:rPr>
              <a:t> Apple App Store.</a:t>
            </a:r>
          </a:p>
          <a:p>
            <a:pPr marL="1028629" lvl="1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b="1" dirty="0" err="1">
                <a:latin typeface="+mj-lt"/>
              </a:rPr>
              <a:t>Voki</a:t>
            </a:r>
            <a:r>
              <a:rPr lang="en-US" sz="4000" b="1" dirty="0">
                <a:latin typeface="+mj-lt"/>
              </a:rPr>
              <a:t>:</a:t>
            </a:r>
            <a:r>
              <a:rPr lang="en-US" sz="4000" dirty="0">
                <a:latin typeface="+mj-lt"/>
              </a:rPr>
              <a:t> </a:t>
            </a:r>
            <a:r>
              <a:rPr lang="en-US" sz="4000" u="sng" dirty="0">
                <a:latin typeface="+mj-lt"/>
                <a:hlinkClick r:id="rId4"/>
              </a:rPr>
              <a:t>http://www.voki.com/</a:t>
            </a:r>
            <a:r>
              <a:rPr lang="en-US" sz="4000" dirty="0">
                <a:latin typeface="+mj-lt"/>
              </a:rPr>
              <a:t>  </a:t>
            </a:r>
          </a:p>
          <a:p>
            <a:pPr marL="1028629" lvl="1" indent="-571500" algn="l">
              <a:spcAft>
                <a:spcPts val="2400"/>
              </a:spcAft>
              <a:buSzPct val="70000"/>
              <a:buFont typeface="Wingdings" charset="2"/>
              <a:buChar char="v"/>
            </a:pPr>
            <a:r>
              <a:rPr lang="en-US" sz="4000" b="1" dirty="0" err="1">
                <a:latin typeface="+mj-lt"/>
              </a:rPr>
              <a:t>Fotobabble</a:t>
            </a:r>
            <a:r>
              <a:rPr lang="en-US" sz="4000" b="1" dirty="0">
                <a:latin typeface="+mj-lt"/>
              </a:rPr>
              <a:t>:</a:t>
            </a:r>
            <a:r>
              <a:rPr lang="en-US" sz="4000" dirty="0">
                <a:latin typeface="+mj-lt"/>
              </a:rPr>
              <a:t> </a:t>
            </a:r>
            <a:r>
              <a:rPr lang="en-US" sz="4000" u="sng" dirty="0">
                <a:latin typeface="+mj-lt"/>
                <a:hlinkClick r:id="rId5"/>
              </a:rPr>
              <a:t>http://www.fotobabble.com</a:t>
            </a:r>
            <a:r>
              <a:rPr lang="en-US" sz="4000" dirty="0">
                <a:latin typeface="+mj-lt"/>
              </a:rPr>
              <a:t> or from the Apple App Store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4182" y="531966"/>
            <a:ext cx="12140418" cy="1373034"/>
          </a:xfrm>
          <a:prstGeom prst="roundRect">
            <a:avLst>
              <a:gd name="adj" fmla="val 2097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169863" algn="l"/>
            <a:r>
              <a:rPr lang="en-US" sz="4600" b="1" dirty="0" smtClean="0">
                <a:solidFill>
                  <a:srgbClr val="000090"/>
                </a:solidFill>
              </a:rPr>
              <a:t>Creative projects for pronunciation practice</a:t>
            </a:r>
            <a:endParaRPr lang="en-US" sz="4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ue stripe top and bottom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04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_Blue stripe top and bottom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804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0A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_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_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_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_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_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43556</TotalTime>
  <Pages>0</Pages>
  <Words>414</Words>
  <Characters>0</Characters>
  <Application>Microsoft Macintosh PowerPoint</Application>
  <PresentationFormat>Custom</PresentationFormat>
  <Lines>0</Lines>
  <Paragraphs>74</Paragraphs>
  <Slides>19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53</vt:i4>
      </vt:variant>
      <vt:variant>
        <vt:lpstr>Slide Titles</vt:lpstr>
      </vt:variant>
      <vt:variant>
        <vt:i4>19</vt:i4>
      </vt:variant>
    </vt:vector>
  </HeadingPairs>
  <TitlesOfParts>
    <vt:vector size="79" baseType="lpstr">
      <vt:lpstr>Calibri</vt:lpstr>
      <vt:lpstr>Gill Sans</vt:lpstr>
      <vt:lpstr>ＭＳ Ｐゴシック</vt:lpstr>
      <vt:lpstr>Times New Roman</vt:lpstr>
      <vt:lpstr>Wingdings</vt:lpstr>
      <vt:lpstr>ヒラギノ角ゴ ProN W3</vt:lpstr>
      <vt:lpstr>Arial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Blue stripe top and bottom</vt:lpstr>
      <vt:lpstr>1_Title - Center</vt:lpstr>
      <vt:lpstr>Title &amp; Subtitle</vt:lpstr>
      <vt:lpstr>1_Photo - Horizontal</vt:lpstr>
      <vt:lpstr>1_Photo - Horizontal Reflection</vt:lpstr>
      <vt:lpstr>1_Photo - Vertical</vt:lpstr>
      <vt:lpstr>1_Photo - Vertical Reflection</vt:lpstr>
      <vt:lpstr>1_Title - Top</vt:lpstr>
      <vt:lpstr>1_Bullets</vt:lpstr>
      <vt:lpstr>1_Title &amp; Bullets - Left</vt:lpstr>
      <vt:lpstr>1_Title &amp; Bullets - 2 Column</vt:lpstr>
      <vt:lpstr>1_Title &amp; Bullets - Right</vt:lpstr>
      <vt:lpstr>1_Title, Bullets &amp; Photo</vt:lpstr>
      <vt:lpstr>Office Theme</vt:lpstr>
      <vt:lpstr>2_Title - Center</vt:lpstr>
      <vt:lpstr>1_Title &amp; Subtitle</vt:lpstr>
      <vt:lpstr>2_Photo - Horizontal</vt:lpstr>
      <vt:lpstr>2_Photo - Horizontal Reflection</vt:lpstr>
      <vt:lpstr>2_Photo - Vertical</vt:lpstr>
      <vt:lpstr>2_Photo - Vertical Reflection</vt:lpstr>
      <vt:lpstr>2_Title - Top</vt:lpstr>
      <vt:lpstr>2_Bullets</vt:lpstr>
      <vt:lpstr>2_Title &amp; Bullets - Left</vt:lpstr>
      <vt:lpstr>2_Title &amp; Bullets - 2 Column</vt:lpstr>
      <vt:lpstr>2_Title &amp; Bullets - Right</vt:lpstr>
      <vt:lpstr>2_Title, Bullets &amp; Photo</vt:lpstr>
      <vt:lpstr>1_Office Theme</vt:lpstr>
      <vt:lpstr>1_Blue stripe top and bottom</vt:lpstr>
      <vt:lpstr>3_Title - Center</vt:lpstr>
      <vt:lpstr>2_Title &amp; Subtitle</vt:lpstr>
      <vt:lpstr>3_Photo - Horizontal</vt:lpstr>
      <vt:lpstr>3_Photo - Horizontal Reflection</vt:lpstr>
      <vt:lpstr>3_Photo - Vertical</vt:lpstr>
      <vt:lpstr>3_Photo - Vertical Reflection</vt:lpstr>
      <vt:lpstr>3_Title - Top</vt:lpstr>
      <vt:lpstr>3_Bullets</vt:lpstr>
      <vt:lpstr>3_Title &amp; Bullets - Left</vt:lpstr>
      <vt:lpstr>3_Title &amp; Bullets - 2 Column</vt:lpstr>
      <vt:lpstr>3_Title &amp; Bullets - Right</vt:lpstr>
      <vt:lpstr>3_Title, Bullets &amp; Photo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Marla Yoshida</cp:lastModifiedBy>
  <cp:revision>349</cp:revision>
  <cp:lastPrinted>2014-11-06T16:21:36Z</cp:lastPrinted>
  <dcterms:modified xsi:type="dcterms:W3CDTF">2017-10-15T03:33:01Z</dcterms:modified>
</cp:coreProperties>
</file>